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26.xml.rels" ContentType="application/vnd.openxmlformats-package.relationships+xml"/>
  <Override PartName="/ppt/slideMasters/_rels/slideMaster20.xml.rels" ContentType="application/vnd.openxmlformats-package.relationships+xml"/>
  <Override PartName="/ppt/slideMasters/_rels/slideMaster18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31.xml.rels" ContentType="application/vnd.openxmlformats-package.relationships+xml"/>
  <Override PartName="/ppt/slideMasters/_rels/slideMaster29.xml.rels" ContentType="application/vnd.openxmlformats-package.relationships+xml"/>
  <Override PartName="/ppt/slideMasters/_rels/slideMaster17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30.xml.rels" ContentType="application/vnd.openxmlformats-package.relationships+xml"/>
  <Override PartName="/ppt/slideMasters/_rels/slideMaster28.xml.rels" ContentType="application/vnd.openxmlformats-package.relationships+xml"/>
  <Override PartName="/ppt/slideMasters/_rels/slideMaster19.xml.rels" ContentType="application/vnd.openxmlformats-package.relationships+xml"/>
  <Override PartName="/ppt/slideMasters/_rels/slideMaster21.xml.rels" ContentType="application/vnd.openxmlformats-package.relationships+xml"/>
  <Override PartName="/ppt/slideMasters/_rels/slideMaster22.xml.rels" ContentType="application/vnd.openxmlformats-package.relationships+xml"/>
  <Override PartName="/ppt/slideMasters/_rels/slideMaster23.xml.rels" ContentType="application/vnd.openxmlformats-package.relationships+xml"/>
  <Override PartName="/ppt/slideMasters/_rels/slideMaster24.xml.rels" ContentType="application/vnd.openxmlformats-package.relationships+xml"/>
  <Override PartName="/ppt/slideMasters/_rels/slideMaster25.xml.rels" ContentType="application/vnd.openxmlformats-package.relationships+xml"/>
  <Override PartName="/ppt/slideMasters/_rels/slideMaster32.xml.rels" ContentType="application/vnd.openxmlformats-package.relationships+xml"/>
  <Override PartName="/ppt/slideMasters/_rels/slideMaster3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5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3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6.xml.rels" ContentType="application/vnd.openxmlformats-package.relationships+xml"/>
  <Override PartName="/ppt/slideMasters/_rels/slideMaster11.xml.rels" ContentType="application/vnd.openxmlformats-package.relationships+xml"/>
  <Override PartName="/ppt/slideMasters/_rels/slideMaster3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7.xml.rels" ContentType="application/vnd.openxmlformats-package.relationships+xml"/>
  <Override PartName="/ppt/slideMasters/slideMaster25.xml" ContentType="application/vnd.openxmlformats-officedocument.presentationml.slideMaster+xml"/>
  <Override PartName="/ppt/slideMasters/slideMaster24.xml" ContentType="application/vnd.openxmlformats-officedocument.presentationml.slideMaster+xml"/>
  <Override PartName="/ppt/slideMasters/slideMaster23.xml" ContentType="application/vnd.openxmlformats-officedocument.presentationml.slideMaster+xml"/>
  <Override PartName="/ppt/slideMasters/slideMaster22.xml" ContentType="application/vnd.openxmlformats-officedocument.presentationml.slideMaster+xml"/>
  <Override PartName="/ppt/slideMasters/slideMaster21.xml" ContentType="application/vnd.openxmlformats-officedocument.presentationml.slideMaster+xml"/>
  <Override PartName="/ppt/slideMasters/slideMaster19.xml" ContentType="application/vnd.openxmlformats-officedocument.presentationml.slideMaster+xml"/>
  <Override PartName="/ppt/slideMasters/slideMaster29.xml" ContentType="application/vnd.openxmlformats-officedocument.presentationml.slideMaster+xml"/>
  <Override PartName="/ppt/slideMasters/slideMaster31.xml" ContentType="application/vnd.openxmlformats-officedocument.presentationml.slideMaster+xml"/>
  <Override PartName="/ppt/slideMasters/slideMaster32.xml" ContentType="application/vnd.openxmlformats-officedocument.presentationml.slideMaster+xml"/>
  <Override PartName="/ppt/slideMasters/slideMaster33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30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28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3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35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27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6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5.xml" ContentType="application/vnd.openxmlformats-officedocument.presentationml.slideMaster+xml"/>
  <Override PartName="/ppt/slideMasters/slideMaster16.xml" ContentType="application/vnd.openxmlformats-officedocument.presentationml.slideMaster+xml"/>
  <Override PartName="/ppt/slideMasters/slideMaster17.xml" ContentType="application/vnd.openxmlformats-officedocument.presentationml.slideMaster+xml"/>
  <Override PartName="/ppt/slideMasters/slideMaster18.xml" ContentType="application/vnd.openxmlformats-officedocument.presentationml.slideMaster+xml"/>
  <Override PartName="/ppt/slideMasters/slideMaster20.xml" ContentType="application/vnd.openxmlformats-officedocument.presentationml.slideMaster+xml"/>
  <Override PartName="/ppt/presProps.xml" ContentType="application/vnd.openxmlformats-officedocument.presentationml.presProps+xml"/>
  <Override PartName="/ppt/theme/theme29.xml" ContentType="application/vnd.openxmlformats-officedocument.theme+xml"/>
  <Override PartName="/ppt/theme/theme28.xml" ContentType="application/vnd.openxmlformats-officedocument.theme+xml"/>
  <Override PartName="/ppt/theme/theme27.xml" ContentType="application/vnd.openxmlformats-officedocument.theme+xml"/>
  <Override PartName="/ppt/theme/theme26.xml" ContentType="application/vnd.openxmlformats-officedocument.theme+xml"/>
  <Override PartName="/ppt/theme/theme25.xml" ContentType="application/vnd.openxmlformats-officedocument.theme+xml"/>
  <Override PartName="/ppt/theme/theme24.xml" ContentType="application/vnd.openxmlformats-officedocument.theme+xml"/>
  <Override PartName="/ppt/theme/theme23.xml" ContentType="application/vnd.openxmlformats-officedocument.theme+xml"/>
  <Override PartName="/ppt/theme/theme4.xml" ContentType="application/vnd.openxmlformats-officedocument.theme+xml"/>
  <Override PartName="/ppt/theme/theme31.xml" ContentType="application/vnd.openxmlformats-officedocument.theme+xml"/>
  <Override PartName="/ppt/theme/theme5.xml" ContentType="application/vnd.openxmlformats-officedocument.theme+xml"/>
  <Override PartName="/ppt/theme/theme32.xml" ContentType="application/vnd.openxmlformats-officedocument.theme+xml"/>
  <Override PartName="/ppt/theme/theme6.xml" ContentType="application/vnd.openxmlformats-officedocument.theme+xml"/>
  <Override PartName="/ppt/theme/theme33.xml" ContentType="application/vnd.openxmlformats-officedocument.theme+xml"/>
  <Override PartName="/ppt/theme/theme8.xml" ContentType="application/vnd.openxmlformats-officedocument.theme+xml"/>
  <Override PartName="/ppt/theme/theme35.xml" ContentType="application/vnd.openxmlformats-officedocument.theme+xml"/>
  <Override PartName="/ppt/theme/theme1.xml" ContentType="application/vnd.openxmlformats-officedocument.theme+xml"/>
  <Override PartName="/ppt/theme/theme10.xml" ContentType="application/vnd.openxmlformats-officedocument.theme+xml"/>
  <Override PartName="/ppt/theme/theme9.xml" ContentType="application/vnd.openxmlformats-officedocument.theme+xml"/>
  <Override PartName="/ppt/theme/theme36.xml" ContentType="application/vnd.openxmlformats-officedocument.theme+xml"/>
  <Override PartName="/ppt/theme/theme2.xml" ContentType="application/vnd.openxmlformats-officedocument.theme+xml"/>
  <Override PartName="/ppt/theme/theme7.xml" ContentType="application/vnd.openxmlformats-officedocument.theme+xml"/>
  <Override PartName="/ppt/theme/theme34.xml" ContentType="application/vnd.openxmlformats-officedocument.theme+xml"/>
  <Override PartName="/ppt/theme/theme13.xml" ContentType="application/vnd.openxmlformats-officedocument.theme+xml"/>
  <Override PartName="/ppt/theme/theme30.xml" ContentType="application/vnd.openxmlformats-officedocument.theme+xml"/>
  <Override PartName="/ppt/theme/theme3.xml" ContentType="application/vnd.openxmlformats-officedocument.theme+xml"/>
  <Override PartName="/ppt/theme/theme12.xml" ContentType="application/vnd.openxmlformats-officedocument.theme+xml"/>
  <Override PartName="/ppt/theme/theme11.xml" ContentType="application/vnd.openxmlformats-officedocument.theme+xml"/>
  <Override PartName="/ppt/theme/theme14.xml" ContentType="application/vnd.openxmlformats-officedocument.theme+xml"/>
  <Override PartName="/ppt/theme/theme15.xml" ContentType="application/vnd.openxmlformats-officedocument.theme+xml"/>
  <Override PartName="/ppt/theme/theme16.xml" ContentType="application/vnd.openxmlformats-officedocument.theme+xml"/>
  <Override PartName="/ppt/theme/theme17.xml" ContentType="application/vnd.openxmlformats-officedocument.theme+xml"/>
  <Override PartName="/ppt/theme/theme18.xml" ContentType="application/vnd.openxmlformats-officedocument.theme+xml"/>
  <Override PartName="/ppt/theme/theme20.xml" ContentType="application/vnd.openxmlformats-officedocument.theme+xml"/>
  <Override PartName="/ppt/theme/theme19.xml" ContentType="application/vnd.openxmlformats-officedocument.theme+xml"/>
  <Override PartName="/ppt/theme/theme21.xml" ContentType="application/vnd.openxmlformats-officedocument.theme+xml"/>
  <Override PartName="/ppt/theme/theme22.xml" ContentType="application/vnd.openxmlformats-officedocument.theme+xml"/>
  <Override PartName="/ppt/_rels/presentation.xml.rels" ContentType="application/vnd.openxmlformats-package.relationships+xml"/>
  <Override PartName="/ppt/media/image12.png" ContentType="image/png"/>
  <Override PartName="/ppt/media/image3.png" ContentType="image/png"/>
  <Override PartName="/ppt/media/image13.png" ContentType="image/png"/>
  <Override PartName="/ppt/media/image4.png" ContentType="image/png"/>
  <Override PartName="/ppt/media/image11.jpeg" ContentType="image/jpeg"/>
  <Override PartName="/ppt/media/image8.jpeg" ContentType="image/jpeg"/>
  <Override PartName="/ppt/media/image10.jpeg" ContentType="image/jpeg"/>
  <Override PartName="/ppt/media/image18.png" ContentType="image/png"/>
  <Override PartName="/ppt/media/image20.png" ContentType="image/png"/>
  <Override PartName="/ppt/media/image22.png" ContentType="image/png"/>
  <Override PartName="/ppt/media/image6.png" ContentType="image/png"/>
  <Override PartName="/ppt/media/image21.png" ContentType="image/png"/>
  <Override PartName="/ppt/media/image19.png" ContentType="image/png"/>
  <Override PartName="/ppt/media/image2.png" ContentType="image/png"/>
  <Override PartName="/ppt/media/image17.png" ContentType="image/png"/>
  <Override PartName="/ppt/media/image16.jpeg" ContentType="image/jpeg"/>
  <Override PartName="/ppt/media/image15.jpeg" ContentType="image/jpeg"/>
  <Override PartName="/ppt/media/image1.png" ContentType="image/png"/>
  <Override PartName="/ppt/media/image9.jpeg" ContentType="image/jpeg"/>
  <Override PartName="/ppt/media/image5.png" ContentType="image/png"/>
  <Override PartName="/ppt/media/image14.png" ContentType="image/png"/>
  <Override PartName="/ppt/media/image7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22.xml" ContentType="application/vnd.openxmlformats-officedocument.presentationml.slideLayout+xml"/>
  <Override PartName="/ppt/slideLayouts/_rels/slideLayout16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0.xml.rels" ContentType="application/vnd.openxmlformats-package.relationships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s/_rels/slide5.xml.rels" ContentType="application/vnd.openxmlformats-package.relationships+xml"/>
  <Override PartName="/ppt/slides/_rels/slide19.xml.rels" ContentType="application/vnd.openxmlformats-package.relationships+xml"/>
  <Override PartName="/ppt/slides/_rels/slide4.xml.rels" ContentType="application/vnd.openxmlformats-package.relationships+xml"/>
  <Override PartName="/ppt/slides/_rels/slide6.xml.rels" ContentType="application/vnd.openxmlformats-package.relationships+xml"/>
  <Override PartName="/ppt/slides/_rels/slide20.xml.rels" ContentType="application/vnd.openxmlformats-package.relationships+xml"/>
  <Override PartName="/ppt/slides/_rels/slide18.xml.rels" ContentType="application/vnd.openxmlformats-package.relationships+xml"/>
  <Override PartName="/ppt/slides/_rels/slide3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.xml.rels" ContentType="application/vnd.openxmlformats-package.relationships+xml"/>
  <Override PartName="/ppt/slides/_rels/slide16.xml.rels" ContentType="application/vnd.openxmlformats-package.relationships+xml"/>
  <Override PartName="/ppt/slides/_rels/slide2.xml.rels" ContentType="application/vnd.openxmlformats-package.relationships+xml"/>
  <Override PartName="/ppt/slides/_rels/slide17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17.xml" ContentType="application/vnd.openxmlformats-officedocument.presentationml.slide+xml"/>
  <Override PartName="/ppt/slides/slide3.xml" ContentType="application/vnd.openxmlformats-officedocument.presentationml.slide+xml"/>
  <Override PartName="/ppt/slides/slide19.xml" ContentType="application/vnd.openxmlformats-officedocument.presentationml.slide+xml"/>
  <Override PartName="/ppt/slides/slide5.xml" ContentType="application/vnd.openxmlformats-officedocument.presentationml.slide+xml"/>
  <Override PartName="/ppt/slides/slide18.xml" ContentType="application/vnd.openxmlformats-officedocument.presentationml.slide+xml"/>
  <Override PartName="/ppt/slides/slide20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6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2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2" r:id="rId9"/>
    <p:sldMasterId id="2147483664" r:id="rId10"/>
    <p:sldMasterId id="2147483666" r:id="rId11"/>
    <p:sldMasterId id="2147483668" r:id="rId12"/>
    <p:sldMasterId id="2147483670" r:id="rId13"/>
    <p:sldMasterId id="2147483672" r:id="rId14"/>
    <p:sldMasterId id="2147483674" r:id="rId15"/>
    <p:sldMasterId id="2147483676" r:id="rId16"/>
    <p:sldMasterId id="2147483678" r:id="rId17"/>
    <p:sldMasterId id="2147483680" r:id="rId18"/>
    <p:sldMasterId id="2147483682" r:id="rId19"/>
    <p:sldMasterId id="2147483684" r:id="rId20"/>
    <p:sldMasterId id="2147483686" r:id="rId21"/>
    <p:sldMasterId id="2147483688" r:id="rId22"/>
    <p:sldMasterId id="2147483690" r:id="rId23"/>
    <p:sldMasterId id="2147483692" r:id="rId24"/>
    <p:sldMasterId id="2147483694" r:id="rId25"/>
    <p:sldMasterId id="2147483696" r:id="rId26"/>
    <p:sldMasterId id="2147483698" r:id="rId27"/>
    <p:sldMasterId id="2147483700" r:id="rId28"/>
    <p:sldMasterId id="2147483702" r:id="rId29"/>
    <p:sldMasterId id="2147483704" r:id="rId30"/>
    <p:sldMasterId id="2147483706" r:id="rId31"/>
    <p:sldMasterId id="2147483708" r:id="rId32"/>
    <p:sldMasterId id="2147483710" r:id="rId33"/>
    <p:sldMasterId id="2147483712" r:id="rId34"/>
    <p:sldMasterId id="2147483714" r:id="rId35"/>
    <p:sldMasterId id="2147483716" r:id="rId36"/>
  </p:sldMasterIdLst>
  <p:notesMasterIdLst>
    <p:notesMasterId r:id="rId37"/>
  </p:notesMasterIdLst>
  <p:sldIdLst>
    <p:sldId id="256" r:id="rId38"/>
    <p:sldId id="257" r:id="rId39"/>
    <p:sldId id="258" r:id="rId40"/>
    <p:sldId id="259" r:id="rId41"/>
    <p:sldId id="260" r:id="rId42"/>
    <p:sldId id="261" r:id="rId43"/>
    <p:sldId id="262" r:id="rId44"/>
    <p:sldId id="263" r:id="rId45"/>
    <p:sldId id="264" r:id="rId46"/>
    <p:sldId id="265" r:id="rId47"/>
    <p:sldId id="266" r:id="rId48"/>
    <p:sldId id="267" r:id="rId49"/>
    <p:sldId id="268" r:id="rId50"/>
    <p:sldId id="269" r:id="rId51"/>
    <p:sldId id="270" r:id="rId52"/>
    <p:sldId id="271" r:id="rId53"/>
    <p:sldId id="272" r:id="rId54"/>
    <p:sldId id="273" r:id="rId55"/>
    <p:sldId id="274" r:id="rId56"/>
    <p:sldId id="275" r:id="rId57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Master" Target="slideMasters/slideMaster15.xml"/><Relationship Id="rId17" Type="http://schemas.openxmlformats.org/officeDocument/2006/relationships/slideMaster" Target="slideMasters/slideMaster16.xml"/><Relationship Id="rId18" Type="http://schemas.openxmlformats.org/officeDocument/2006/relationships/slideMaster" Target="slideMasters/slideMaster17.xml"/><Relationship Id="rId19" Type="http://schemas.openxmlformats.org/officeDocument/2006/relationships/slideMaster" Target="slideMasters/slideMaster18.xml"/><Relationship Id="rId20" Type="http://schemas.openxmlformats.org/officeDocument/2006/relationships/slideMaster" Target="slideMasters/slideMaster19.xml"/><Relationship Id="rId21" Type="http://schemas.openxmlformats.org/officeDocument/2006/relationships/slideMaster" Target="slideMasters/slideMaster20.xml"/><Relationship Id="rId22" Type="http://schemas.openxmlformats.org/officeDocument/2006/relationships/slideMaster" Target="slideMasters/slideMaster21.xml"/><Relationship Id="rId23" Type="http://schemas.openxmlformats.org/officeDocument/2006/relationships/slideMaster" Target="slideMasters/slideMaster22.xml"/><Relationship Id="rId24" Type="http://schemas.openxmlformats.org/officeDocument/2006/relationships/slideMaster" Target="slideMasters/slideMaster23.xml"/><Relationship Id="rId25" Type="http://schemas.openxmlformats.org/officeDocument/2006/relationships/slideMaster" Target="slideMasters/slideMaster24.xml"/><Relationship Id="rId26" Type="http://schemas.openxmlformats.org/officeDocument/2006/relationships/slideMaster" Target="slideMasters/slideMaster25.xml"/><Relationship Id="rId27" Type="http://schemas.openxmlformats.org/officeDocument/2006/relationships/slideMaster" Target="slideMasters/slideMaster26.xml"/><Relationship Id="rId28" Type="http://schemas.openxmlformats.org/officeDocument/2006/relationships/slideMaster" Target="slideMasters/slideMaster27.xml"/><Relationship Id="rId29" Type="http://schemas.openxmlformats.org/officeDocument/2006/relationships/slideMaster" Target="slideMasters/slideMaster28.xml"/><Relationship Id="rId30" Type="http://schemas.openxmlformats.org/officeDocument/2006/relationships/slideMaster" Target="slideMasters/slideMaster29.xml"/><Relationship Id="rId31" Type="http://schemas.openxmlformats.org/officeDocument/2006/relationships/slideMaster" Target="slideMasters/slideMaster30.xml"/><Relationship Id="rId32" Type="http://schemas.openxmlformats.org/officeDocument/2006/relationships/slideMaster" Target="slideMasters/slideMaster31.xml"/><Relationship Id="rId33" Type="http://schemas.openxmlformats.org/officeDocument/2006/relationships/slideMaster" Target="slideMasters/slideMaster32.xml"/><Relationship Id="rId34" Type="http://schemas.openxmlformats.org/officeDocument/2006/relationships/slideMaster" Target="slideMasters/slideMaster33.xml"/><Relationship Id="rId35" Type="http://schemas.openxmlformats.org/officeDocument/2006/relationships/slideMaster" Target="slideMasters/slideMaster34.xml"/><Relationship Id="rId36" Type="http://schemas.openxmlformats.org/officeDocument/2006/relationships/slideMaster" Target="slideMasters/slideMaster35.xml"/><Relationship Id="rId37" Type="http://schemas.openxmlformats.org/officeDocument/2006/relationships/notesMaster" Target="notesMasters/notesMaster1.xml"/><Relationship Id="rId38" Type="http://schemas.openxmlformats.org/officeDocument/2006/relationships/slide" Target="slides/slide1.xml"/><Relationship Id="rId39" Type="http://schemas.openxmlformats.org/officeDocument/2006/relationships/slide" Target="slides/slide2.xml"/><Relationship Id="rId40" Type="http://schemas.openxmlformats.org/officeDocument/2006/relationships/slide" Target="slides/slide3.xml"/><Relationship Id="rId41" Type="http://schemas.openxmlformats.org/officeDocument/2006/relationships/slide" Target="slides/slide4.xml"/><Relationship Id="rId42" Type="http://schemas.openxmlformats.org/officeDocument/2006/relationships/slide" Target="slides/slide5.xml"/><Relationship Id="rId43" Type="http://schemas.openxmlformats.org/officeDocument/2006/relationships/slide" Target="slides/slide6.xml"/><Relationship Id="rId44" Type="http://schemas.openxmlformats.org/officeDocument/2006/relationships/slide" Target="slides/slide7.xml"/><Relationship Id="rId45" Type="http://schemas.openxmlformats.org/officeDocument/2006/relationships/slide" Target="slides/slide8.xml"/><Relationship Id="rId46" Type="http://schemas.openxmlformats.org/officeDocument/2006/relationships/slide" Target="slides/slide9.xml"/><Relationship Id="rId47" Type="http://schemas.openxmlformats.org/officeDocument/2006/relationships/slide" Target="slides/slide10.xml"/><Relationship Id="rId48" Type="http://schemas.openxmlformats.org/officeDocument/2006/relationships/slide" Target="slides/slide11.xml"/><Relationship Id="rId49" Type="http://schemas.openxmlformats.org/officeDocument/2006/relationships/slide" Target="slides/slide12.xml"/><Relationship Id="rId50" Type="http://schemas.openxmlformats.org/officeDocument/2006/relationships/slide" Target="slides/slide13.xml"/><Relationship Id="rId51" Type="http://schemas.openxmlformats.org/officeDocument/2006/relationships/slide" Target="slides/slide14.xml"/><Relationship Id="rId52" Type="http://schemas.openxmlformats.org/officeDocument/2006/relationships/slide" Target="slides/slide15.xml"/><Relationship Id="rId53" Type="http://schemas.openxmlformats.org/officeDocument/2006/relationships/slide" Target="slides/slide16.xml"/><Relationship Id="rId54" Type="http://schemas.openxmlformats.org/officeDocument/2006/relationships/slide" Target="slides/slide17.xml"/><Relationship Id="rId55" Type="http://schemas.openxmlformats.org/officeDocument/2006/relationships/slide" Target="slides/slide18.xml"/><Relationship Id="rId56" Type="http://schemas.openxmlformats.org/officeDocument/2006/relationships/slide" Target="slides/slide19.xml"/><Relationship Id="rId57" Type="http://schemas.openxmlformats.org/officeDocument/2006/relationships/slide" Target="slides/slide20.xml"/><Relationship Id="rId58" Type="http://schemas.openxmlformats.org/officeDocument/2006/relationships/presProps" Target="presProps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it-IT" sz="1800" spc="-1" strike="noStrike">
                <a:solidFill>
                  <a:schemeClr val="dk1"/>
                </a:solidFill>
                <a:latin typeface="Calibri"/>
              </a:rPr>
              <a:t>Click to move the slide</a:t>
            </a: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28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9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30" name="PlaceHolder 4"/>
          <p:cNvSpPr>
            <a:spLocks noGrp="1"/>
          </p:cNvSpPr>
          <p:nvPr>
            <p:ph type="dt" idx="3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31" name="PlaceHolder 5"/>
          <p:cNvSpPr>
            <a:spLocks noGrp="1"/>
          </p:cNvSpPr>
          <p:nvPr>
            <p:ph type="ftr" idx="3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32" name="PlaceHolder 6"/>
          <p:cNvSpPr>
            <a:spLocks noGrp="1"/>
          </p:cNvSpPr>
          <p:nvPr>
            <p:ph type="sldNum" idx="3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10236409-9171-46F7-A18B-507ACC0E16D8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3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Welcome to our presentation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In this presentation we present our work for flow visualization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This work is made by from KIT, Germany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6" name="PlaceHolder 3"/>
          <p:cNvSpPr>
            <a:spLocks noGrp="1"/>
          </p:cNvSpPr>
          <p:nvPr>
            <p:ph type="sldNum" idx="4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8E15A83-AF73-4879-9736-9CA2CDF4D4BB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3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Flow visualization cab be categorized to 3 main approaches: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1. Geometry based flow visualization such as streamlines, streamribbons and streamsurfaces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2. Texture based flow visualization such as 3D-LIC visualization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3. Feature based flow visualization such as Tensor flow visualization 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Our proposed solution presents a visualizion framework that combine different flow viualtion approaches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Our soultion is mainly geometry based approach based on rasteraiaztion pipline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This make our vizualiation acheives realtime or interactiove performace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We also provide an approximate way for volutemtic viuation that akllowed us to  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9" name="PlaceHolder 3"/>
          <p:cNvSpPr>
            <a:spLocks noGrp="1"/>
          </p:cNvSpPr>
          <p:nvPr>
            <p:ph type="sldNum" idx="41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6C8DC41-CAE2-49F7-B5AD-E067E3CC86D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4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Our visualizaion pipline has two main phases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First starting with vector field date we generate flow geomtry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In prenciple we start with VF integation and the we extruse streeam geomtry wirh 2D cross-sectional glyphs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In the second phase we use state of the art OIT for semi-transparent geoemtry rendering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2" name="PlaceHolder 3"/>
          <p:cNvSpPr>
            <a:spLocks noGrp="1"/>
          </p:cNvSpPr>
          <p:nvPr>
            <p:ph type="sldNum" idx="42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7D03280-1A90-4F1B-A58E-30C299129F3A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4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At the beginning we intergates vector filed using 2 paralllel paricles perpendicale to flow direction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Using CUDE and a 4th oder RK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We acceleate this process via 3D tetxure samplign within the voume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5" name="PlaceHolder 3"/>
          <p:cNvSpPr>
            <a:spLocks noGrp="1"/>
          </p:cNvSpPr>
          <p:nvPr>
            <p:ph type="sldNum" idx="43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F936CFDE-B8BC-4ECF-A5BD-4AAA0FECE23F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4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The used design simple 2D glyphs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These glyphs these 2D Glyphs are places at different regions of input data range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In this figure we show 4 different glyphs extruded over a streamline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8" name="PlaceHolder 3"/>
          <p:cNvSpPr>
            <a:spLocks noGrp="1"/>
          </p:cNvSpPr>
          <p:nvPr>
            <p:ph type="sldNum" idx="4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F547545-CBC3-4A5E-A169-01B27207DA0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5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We also allows the used to interpolate between two neignboring glyphs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We present 3 modes of shpe morphing and interpoaltion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Firat we can nterpolate between tow nsh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Second we can use and instant of interpolation over that whole streamline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Thirdyl we can devide a region into two segment the left part is extruded with left shpe and the right part is extrued with right shape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1" name="PlaceHolder 3"/>
          <p:cNvSpPr>
            <a:spLocks noGrp="1"/>
          </p:cNvSpPr>
          <p:nvPr>
            <p:ph type="sldNum" idx="4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C8DBBA3-C122-4FAF-BCA0-263FD9EAE3DC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5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To contol the extrustion with we uase a 1D kerenrl for cross section shape radius over doamin range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This way we are able to visuatioze deictional flow within the data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4" name="PlaceHolder 3"/>
          <p:cNvSpPr>
            <a:spLocks noGrp="1"/>
          </p:cNvSpPr>
          <p:nvPr>
            <p:ph type="sldNum" idx="4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B7C16B0-F27D-431B-8F1D-5ABD38DA5164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55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Once the user defined cross-sectional glyphs, longitual kernal and interpolation method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We used extusion to generate triangular mesh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The gemetry size is defived diretly form the cross-section glyphs size and streamline length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marL="216000" indent="0">
              <a:lnSpc>
                <a:spcPct val="100000"/>
              </a:lnSpc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We use CUDA to  acheve inteative or realtime respones 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7" name="PlaceHolder 3"/>
          <p:cNvSpPr>
            <a:spLocks noGrp="1"/>
          </p:cNvSpPr>
          <p:nvPr>
            <p:ph type="sldNum" idx="4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F0524BB-7987-4363-91C6-A4A2DBA7E7E8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5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6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7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8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9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0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1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3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4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5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6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7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8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0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1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2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4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5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63EBBE1-8DEF-4DCA-BEBB-4E18701E3A2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93F5746-B3AE-4261-A276-78F851B50F6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4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47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475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FD44CA2-847E-4557-AF84-3D31B3CF9F98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09EB15AE-CD37-4F55-AA6F-488A2A76DE0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586926B1-FB91-4E74-BDEA-66A561BB150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A7D37F55-A78C-4AA4-957E-5CEB93F0320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50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44CF964E-1AFB-4105-9D23-C7B707F407D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F72582B5-D84F-4AAB-B723-0164BF6D3717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8E81B5D8-8D1A-4855-9D4E-ACFDD0AD8E7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5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5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599DA692-FE7E-4BA8-AA8E-3D86B213935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53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53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7B9E116A-CD6C-4EB1-B22B-9002A603716F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5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5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0E0255FE-A4C1-4F50-86FA-0EC4A7DA05F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690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7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7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7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8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10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mediaAndTx" preserve="1">
  <p:cSld name="Default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Tx" preserve="1">
  <p:cSld name="Default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1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12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127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AndTwoObj" preserve="1">
  <p:cSld name="Default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4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134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135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Default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14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14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it-IT" sz="18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0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1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2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13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14.xml"/>
</Relationships>
</file>

<file path=ppt/slideMasters/_rels/slideMaster15.xml.rels><?xml version="1.0" encoding="UTF-8"?>
<Relationships xmlns="http://schemas.openxmlformats.org/package/2006/relationships"><Relationship Id="rId1" Type="http://schemas.openxmlformats.org/officeDocument/2006/relationships/theme" Target="../theme/theme15.xml"/><Relationship Id="rId2" Type="http://schemas.openxmlformats.org/officeDocument/2006/relationships/slideLayout" Target="../slideLayouts/slideLayout15.xml"/>
</Relationships>
</file>

<file path=ppt/slideMasters/_rels/slideMaster16.xml.rels><?xml version="1.0" encoding="UTF-8"?>
<Relationships xmlns="http://schemas.openxmlformats.org/package/2006/relationships"><Relationship Id="rId1" Type="http://schemas.openxmlformats.org/officeDocument/2006/relationships/theme" Target="../theme/theme16.xml"/><Relationship Id="rId2" Type="http://schemas.openxmlformats.org/officeDocument/2006/relationships/slideLayout" Target="../slideLayouts/slideLayout16.xml"/>
</Relationships>
</file>

<file path=ppt/slideMasters/_rels/slideMaster17.xml.rels><?xml version="1.0" encoding="UTF-8"?>
<Relationships xmlns="http://schemas.openxmlformats.org/package/2006/relationships"><Relationship Id="rId1" Type="http://schemas.openxmlformats.org/officeDocument/2006/relationships/theme" Target="../theme/theme17.xml"/><Relationship Id="rId2" Type="http://schemas.openxmlformats.org/officeDocument/2006/relationships/slideLayout" Target="../slideLayouts/slideLayout17.xml"/>
</Relationships>
</file>

<file path=ppt/slideMasters/_rels/slideMaster18.xml.rels><?xml version="1.0" encoding="UTF-8"?>
<Relationships xmlns="http://schemas.openxmlformats.org/package/2006/relationships"><Relationship Id="rId1" Type="http://schemas.openxmlformats.org/officeDocument/2006/relationships/theme" Target="../theme/theme18.xml"/><Relationship Id="rId2" Type="http://schemas.openxmlformats.org/officeDocument/2006/relationships/slideLayout" Target="../slideLayouts/slideLayout18.xml"/>
</Relationships>
</file>

<file path=ppt/slideMasters/_rels/slideMaster19.xml.rels><?xml version="1.0" encoding="UTF-8"?>
<Relationships xmlns="http://schemas.openxmlformats.org/package/2006/relationships"><Relationship Id="rId1" Type="http://schemas.openxmlformats.org/officeDocument/2006/relationships/theme" Target="../theme/theme19.xml"/><Relationship Id="rId2" Type="http://schemas.openxmlformats.org/officeDocument/2006/relationships/slideLayout" Target="../slideLayouts/slideLayout19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2.xml"/>
</Relationships>
</file>

<file path=ppt/slideMasters/_rels/slideMaster20.xml.rels><?xml version="1.0" encoding="UTF-8"?>
<Relationships xmlns="http://schemas.openxmlformats.org/package/2006/relationships"><Relationship Id="rId1" Type="http://schemas.openxmlformats.org/officeDocument/2006/relationships/theme" Target="../theme/theme20.xml"/><Relationship Id="rId2" Type="http://schemas.openxmlformats.org/officeDocument/2006/relationships/slideLayout" Target="../slideLayouts/slideLayout20.xml"/>
</Relationships>
</file>

<file path=ppt/slideMasters/_rels/slideMaster21.xml.rels><?xml version="1.0" encoding="UTF-8"?>
<Relationships xmlns="http://schemas.openxmlformats.org/package/2006/relationships"><Relationship Id="rId1" Type="http://schemas.openxmlformats.org/officeDocument/2006/relationships/theme" Target="../theme/theme21.xml"/><Relationship Id="rId2" Type="http://schemas.openxmlformats.org/officeDocument/2006/relationships/slideLayout" Target="../slideLayouts/slideLayout21.xml"/>
</Relationships>
</file>

<file path=ppt/slideMasters/_rels/slideMaster22.xml.rels><?xml version="1.0" encoding="UTF-8"?>
<Relationships xmlns="http://schemas.openxmlformats.org/package/2006/relationships"><Relationship Id="rId1" Type="http://schemas.openxmlformats.org/officeDocument/2006/relationships/theme" Target="../theme/theme22.xml"/><Relationship Id="rId2" Type="http://schemas.openxmlformats.org/officeDocument/2006/relationships/slideLayout" Target="../slideLayouts/slideLayout22.xml"/>
</Relationships>
</file>

<file path=ppt/slideMasters/_rels/slideMaster23.xml.rels><?xml version="1.0" encoding="UTF-8"?>
<Relationships xmlns="http://schemas.openxmlformats.org/package/2006/relationships"><Relationship Id="rId1" Type="http://schemas.openxmlformats.org/officeDocument/2006/relationships/theme" Target="../theme/theme23.xml"/><Relationship Id="rId2" Type="http://schemas.openxmlformats.org/officeDocument/2006/relationships/slideLayout" Target="../slideLayouts/slideLayout23.xml"/>
</Relationships>
</file>

<file path=ppt/slideMasters/_rels/slideMaster24.xml.rels><?xml version="1.0" encoding="UTF-8"?>
<Relationships xmlns="http://schemas.openxmlformats.org/package/2006/relationships"><Relationship Id="rId1" Type="http://schemas.openxmlformats.org/officeDocument/2006/relationships/theme" Target="../theme/theme24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24.xml"/>
</Relationships>
</file>

<file path=ppt/slideMasters/_rels/slideMaster25.xml.rels><?xml version="1.0" encoding="UTF-8"?>
<Relationships xmlns="http://schemas.openxmlformats.org/package/2006/relationships"><Relationship Id="rId1" Type="http://schemas.openxmlformats.org/officeDocument/2006/relationships/theme" Target="../theme/theme25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25.xml"/>
</Relationships>
</file>

<file path=ppt/slideMasters/_rels/slideMaster26.xml.rels><?xml version="1.0" encoding="UTF-8"?>
<Relationships xmlns="http://schemas.openxmlformats.org/package/2006/relationships"><Relationship Id="rId1" Type="http://schemas.openxmlformats.org/officeDocument/2006/relationships/theme" Target="../theme/theme26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26.xml"/>
</Relationships>
</file>

<file path=ppt/slideMasters/_rels/slideMaster27.xml.rels><?xml version="1.0" encoding="UTF-8"?>
<Relationships xmlns="http://schemas.openxmlformats.org/package/2006/relationships"><Relationship Id="rId1" Type="http://schemas.openxmlformats.org/officeDocument/2006/relationships/theme" Target="../theme/theme27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27.xml"/>
</Relationships>
</file>

<file path=ppt/slideMasters/_rels/slideMaster28.xml.rels><?xml version="1.0" encoding="UTF-8"?>
<Relationships xmlns="http://schemas.openxmlformats.org/package/2006/relationships"><Relationship Id="rId1" Type="http://schemas.openxmlformats.org/officeDocument/2006/relationships/theme" Target="../theme/theme28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9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29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3.xml"/>
</Relationships>
</file>

<file path=ppt/slideMasters/_rels/slideMaster30.xml.rels><?xml version="1.0" encoding="UTF-8"?>
<Relationships xmlns="http://schemas.openxmlformats.org/package/2006/relationships"><Relationship Id="rId1" Type="http://schemas.openxmlformats.org/officeDocument/2006/relationships/theme" Target="../theme/theme30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30.xml"/>
</Relationships>
</file>

<file path=ppt/slideMasters/_rels/slideMaster31.xml.rels><?xml version="1.0" encoding="UTF-8"?>
<Relationships xmlns="http://schemas.openxmlformats.org/package/2006/relationships"><Relationship Id="rId1" Type="http://schemas.openxmlformats.org/officeDocument/2006/relationships/theme" Target="../theme/theme31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31.xml"/>
</Relationships>
</file>

<file path=ppt/slideMasters/_rels/slideMaster32.xml.rels><?xml version="1.0" encoding="UTF-8"?>
<Relationships xmlns="http://schemas.openxmlformats.org/package/2006/relationships"><Relationship Id="rId1" Type="http://schemas.openxmlformats.org/officeDocument/2006/relationships/theme" Target="../theme/theme32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32.xml"/>
</Relationships>
</file>

<file path=ppt/slideMasters/_rels/slideMaster33.xml.rels><?xml version="1.0" encoding="UTF-8"?>
<Relationships xmlns="http://schemas.openxmlformats.org/package/2006/relationships"><Relationship Id="rId1" Type="http://schemas.openxmlformats.org/officeDocument/2006/relationships/theme" Target="../theme/theme33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33.xml"/>
</Relationships>
</file>

<file path=ppt/slideMasters/_rels/slideMaster34.xml.rels><?xml version="1.0" encoding="UTF-8"?>
<Relationships xmlns="http://schemas.openxmlformats.org/package/2006/relationships"><Relationship Id="rId1" Type="http://schemas.openxmlformats.org/officeDocument/2006/relationships/theme" Target="../theme/theme34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34.xml"/>
</Relationships>
</file>

<file path=ppt/slideMasters/_rels/slideMaster35.xml.rels><?xml version="1.0" encoding="UTF-8"?>
<Relationships xmlns="http://schemas.openxmlformats.org/package/2006/relationships"><Relationship Id="rId1" Type="http://schemas.openxmlformats.org/officeDocument/2006/relationships/theme" Target="../theme/theme35.xml"/><Relationship Id="rId2" Type="http://schemas.openxmlformats.org/officeDocument/2006/relationships/image" Target="../media/image1.png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slideLayout" Target="../slideLayouts/slideLayout35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7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8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1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5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6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7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0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1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4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5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8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9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2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5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6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9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0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3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4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1" lang="it-IT" sz="6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Rettangolo 3"/>
          <p:cNvSpPr/>
          <p:nvPr/>
        </p:nvSpPr>
        <p:spPr>
          <a:xfrm>
            <a:off x="540000" y="0"/>
            <a:ext cx="11651760" cy="53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it-IT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7" name="Rettangolo 4"/>
          <p:cNvSpPr/>
          <p:nvPr/>
        </p:nvSpPr>
        <p:spPr>
          <a:xfrm>
            <a:off x="0" y="540000"/>
            <a:ext cx="539640" cy="632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it-IT" sz="1800" spc="-1" strike="noStrike">
              <a:solidFill>
                <a:schemeClr val="lt1"/>
              </a:solidFill>
              <a:latin typeface="Calibri"/>
            </a:endParaRPr>
          </a:p>
        </p:txBody>
      </p:sp>
      <p:grpSp>
        <p:nvGrpSpPr>
          <p:cNvPr id="38" name="Gruppo 5"/>
          <p:cNvGrpSpPr/>
          <p:nvPr/>
        </p:nvGrpSpPr>
        <p:grpSpPr>
          <a:xfrm>
            <a:off x="-82080" y="-83520"/>
            <a:ext cx="624600" cy="625320"/>
            <a:chOff x="-82080" y="-83520"/>
            <a:chExt cx="624600" cy="625320"/>
          </a:xfrm>
        </p:grpSpPr>
        <p:sp>
          <p:nvSpPr>
            <p:cNvPr id="39" name="Triangolo rettangolo 6"/>
            <p:cNvSpPr/>
            <p:nvPr/>
          </p:nvSpPr>
          <p:spPr>
            <a:xfrm>
              <a:off x="230760" y="228960"/>
              <a:ext cx="311040" cy="311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" name="Triangolo rettangolo 7"/>
            <p:cNvSpPr/>
            <p:nvPr/>
          </p:nvSpPr>
          <p:spPr>
            <a:xfrm rot="10800000">
              <a:off x="230760" y="229320"/>
              <a:ext cx="311040" cy="311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1" name="Triangolo rettangolo 8"/>
            <p:cNvSpPr/>
            <p:nvPr/>
          </p:nvSpPr>
          <p:spPr>
            <a:xfrm>
              <a:off x="74880" y="73080"/>
              <a:ext cx="155160" cy="155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6840" bIns="6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" name="Triangolo rettangolo 9"/>
            <p:cNvSpPr/>
            <p:nvPr/>
          </p:nvSpPr>
          <p:spPr>
            <a:xfrm rot="10800000">
              <a:off x="75600" y="73440"/>
              <a:ext cx="155160" cy="155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6840" bIns="6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" name="Triangolo rettangolo 10"/>
            <p:cNvSpPr/>
            <p:nvPr/>
          </p:nvSpPr>
          <p:spPr>
            <a:xfrm rot="2700000">
              <a:off x="119880" y="273600"/>
              <a:ext cx="221040" cy="22068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8440" bIns="28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4" name="Triangolo rettangolo 11"/>
            <p:cNvSpPr/>
            <p:nvPr/>
          </p:nvSpPr>
          <p:spPr>
            <a:xfrm rot="8100000">
              <a:off x="276120" y="118800"/>
              <a:ext cx="220680" cy="220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8440" bIns="28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5" name="Triangolo rettangolo 12"/>
            <p:cNvSpPr/>
            <p:nvPr/>
          </p:nvSpPr>
          <p:spPr>
            <a:xfrm rot="5400000">
              <a:off x="230760" y="73080"/>
              <a:ext cx="155520" cy="155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6840" bIns="6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6" name="Triangolo rettangolo 13"/>
            <p:cNvSpPr/>
            <p:nvPr/>
          </p:nvSpPr>
          <p:spPr>
            <a:xfrm rot="5400000">
              <a:off x="75240" y="228960"/>
              <a:ext cx="155520" cy="155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6840" bIns="6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7" name="Triangolo rettangolo 14"/>
            <p:cNvSpPr/>
            <p:nvPr/>
          </p:nvSpPr>
          <p:spPr>
            <a:xfrm rot="10800000">
              <a:off x="386640" y="73440"/>
              <a:ext cx="155160" cy="155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6840" bIns="6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8" name="Triangolo rettangolo 15"/>
            <p:cNvSpPr/>
            <p:nvPr/>
          </p:nvSpPr>
          <p:spPr>
            <a:xfrm>
              <a:off x="74880" y="384840"/>
              <a:ext cx="155160" cy="155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6840" bIns="6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9" name="Triangolo rettangolo 16"/>
            <p:cNvSpPr/>
            <p:nvPr/>
          </p:nvSpPr>
          <p:spPr>
            <a:xfrm>
              <a:off x="-2880" y="-4680"/>
              <a:ext cx="77400" cy="77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0" name="Triangolo rettangolo 17"/>
            <p:cNvSpPr/>
            <p:nvPr/>
          </p:nvSpPr>
          <p:spPr>
            <a:xfrm rot="10800000">
              <a:off x="-2520" y="-4320"/>
              <a:ext cx="77400" cy="77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1" name="Triangolo rettangolo 18"/>
            <p:cNvSpPr/>
            <p:nvPr/>
          </p:nvSpPr>
          <p:spPr>
            <a:xfrm rot="2700000">
              <a:off x="19440" y="96120"/>
              <a:ext cx="111600" cy="1108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7920" bIns="-79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2" name="Triangolo rettangolo 19"/>
            <p:cNvSpPr/>
            <p:nvPr/>
          </p:nvSpPr>
          <p:spPr>
            <a:xfrm rot="5400000">
              <a:off x="-2520" y="72720"/>
              <a:ext cx="77400" cy="77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3" name="Triangolo rettangolo 20"/>
            <p:cNvSpPr/>
            <p:nvPr/>
          </p:nvSpPr>
          <p:spPr>
            <a:xfrm rot="8100000">
              <a:off x="97920" y="18000"/>
              <a:ext cx="110160" cy="110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8280" bIns="-82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4" name="Triangolo rettangolo 21"/>
            <p:cNvSpPr/>
            <p:nvPr/>
          </p:nvSpPr>
          <p:spPr>
            <a:xfrm rot="5400000">
              <a:off x="74880" y="-4680"/>
              <a:ext cx="77400" cy="77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5" name="Triangolo rettangolo 22"/>
            <p:cNvSpPr/>
            <p:nvPr/>
          </p:nvSpPr>
          <p:spPr>
            <a:xfrm rot="2700000">
              <a:off x="21240" y="405000"/>
              <a:ext cx="111240" cy="113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6840" bIns="-6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6" name="Triangolo rettangolo 23"/>
            <p:cNvSpPr/>
            <p:nvPr/>
          </p:nvSpPr>
          <p:spPr>
            <a:xfrm rot="2700000">
              <a:off x="20160" y="250200"/>
              <a:ext cx="110160" cy="109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8280" bIns="-82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7" name="Triangolo rettangolo 24"/>
            <p:cNvSpPr/>
            <p:nvPr/>
          </p:nvSpPr>
          <p:spPr>
            <a:xfrm>
              <a:off x="-2880" y="151200"/>
              <a:ext cx="77400" cy="77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8" name="Triangolo rettangolo 25"/>
            <p:cNvSpPr/>
            <p:nvPr/>
          </p:nvSpPr>
          <p:spPr>
            <a:xfrm rot="5400000">
              <a:off x="-2520" y="228960"/>
              <a:ext cx="77400" cy="77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59" name="Triangolo rettangolo 26"/>
            <p:cNvSpPr/>
            <p:nvPr/>
          </p:nvSpPr>
          <p:spPr>
            <a:xfrm>
              <a:off x="-2880" y="462960"/>
              <a:ext cx="77400" cy="77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60" name="Triangolo rettangolo 27"/>
            <p:cNvSpPr/>
            <p:nvPr/>
          </p:nvSpPr>
          <p:spPr>
            <a:xfrm rot="13501800">
              <a:off x="-57960" y="328680"/>
              <a:ext cx="110520" cy="11304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7200" bIns="-72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61" name="Triangolo rettangolo 28"/>
            <p:cNvSpPr/>
            <p:nvPr/>
          </p:nvSpPr>
          <p:spPr>
            <a:xfrm rot="8100000">
              <a:off x="252720" y="18360"/>
              <a:ext cx="109800" cy="110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8280" bIns="-82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62" name="Triangolo rettangolo 29"/>
            <p:cNvSpPr/>
            <p:nvPr/>
          </p:nvSpPr>
          <p:spPr>
            <a:xfrm rot="8100000">
              <a:off x="408600" y="18000"/>
              <a:ext cx="110880" cy="1108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7920" bIns="-79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63" name="Triangolo rettangolo 30"/>
            <p:cNvSpPr/>
            <p:nvPr/>
          </p:nvSpPr>
          <p:spPr>
            <a:xfrm rot="10800000">
              <a:off x="153360" y="-4320"/>
              <a:ext cx="77400" cy="77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64" name="Triangolo rettangolo 31"/>
            <p:cNvSpPr/>
            <p:nvPr/>
          </p:nvSpPr>
          <p:spPr>
            <a:xfrm rot="10800000">
              <a:off x="464400" y="-4320"/>
              <a:ext cx="77400" cy="77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65" name="Triangolo rettangolo 32"/>
            <p:cNvSpPr/>
            <p:nvPr/>
          </p:nvSpPr>
          <p:spPr>
            <a:xfrm rot="5400000">
              <a:off x="231120" y="-4680"/>
              <a:ext cx="77400" cy="77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080" bIns="-19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66" name="Triangolo rettangolo 33"/>
            <p:cNvSpPr/>
            <p:nvPr/>
          </p:nvSpPr>
          <p:spPr>
            <a:xfrm rot="18900000">
              <a:off x="328680" y="-60480"/>
              <a:ext cx="111600" cy="1119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7560" bIns="-75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it-IT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67" name="Rettangolo 34"/>
          <p:cNvSpPr/>
          <p:nvPr/>
        </p:nvSpPr>
        <p:spPr>
          <a:xfrm>
            <a:off x="11280600" y="540000"/>
            <a:ext cx="911160" cy="9442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it-IT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68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3080" cy="1539360"/>
          </a:xfrm>
          <a:prstGeom prst="rect">
            <a:avLst/>
          </a:prstGeom>
          <a:ln w="0">
            <a:noFill/>
          </a:ln>
        </p:spPr>
      </p:pic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800" spc="-1" strike="noStrike">
                <a:solidFill>
                  <a:schemeClr val="dk1"/>
                </a:solidFill>
                <a:latin typeface="Linux Biolinum"/>
              </a:rPr>
              <a:t>Click to edit the outline text format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</a:rPr>
              <a:t>Second Outline Level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</a:rPr>
              <a:t>Fifth Outline Level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</a:rPr>
              <a:t>Sixth Outline Level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</a:rPr>
              <a:t>Seventh Outline Level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376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79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80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381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382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83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84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85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86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87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88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89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0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1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2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3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4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5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6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7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8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99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0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1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2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3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4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5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6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7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8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09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410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it-IT" sz="32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32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32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Secondo livello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Terzo livello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Quarto livello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Quinto livello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412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16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16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7" r:id="rId4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3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414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417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418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419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420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1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2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3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4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5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6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7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8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29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0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1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2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3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4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5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6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7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8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39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40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41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42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43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44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45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46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447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448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1920" cy="159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it-IT" sz="32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 type="body"/>
          </p:nvPr>
        </p:nvSpPr>
        <p:spPr>
          <a:xfrm>
            <a:off x="5183280" y="987480"/>
            <a:ext cx="6171840" cy="4873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indent="0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it-IT" sz="3200" spc="-1" strike="noStrike">
                <a:solidFill>
                  <a:schemeClr val="dk1"/>
                </a:solidFill>
                <a:latin typeface="Calibri"/>
              </a:rPr>
              <a:t>Fare clic sull'icona per inserire un'immagine</a:t>
            </a:r>
            <a:endParaRPr b="0" lang="it-IT" sz="32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450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16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16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9" r:id="rId4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2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3B80701A-1289-4C24-BE57-D3A22B4C1721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3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1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5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57" name="PlaceHolder 4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8" name="PlaceHolder 5"/>
          <p:cNvSpPr>
            <a:spLocks noGrp="1"/>
          </p:cNvSpPr>
          <p:nvPr>
            <p:ph type="sldNum" idx="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4BB7D77-1E35-4B26-878E-4B7DE37F12E5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9" name="PlaceHolder 6"/>
          <p:cNvSpPr>
            <a:spLocks noGrp="1"/>
          </p:cNvSpPr>
          <p:nvPr>
            <p:ph type="dt" idx="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3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6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6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68" name="PlaceHolder 6"/>
          <p:cNvSpPr>
            <a:spLocks noGrp="1"/>
          </p:cNvSpPr>
          <p:nvPr>
            <p:ph type="ftr" idx="7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69" name="PlaceHolder 7"/>
          <p:cNvSpPr>
            <a:spLocks noGrp="1"/>
          </p:cNvSpPr>
          <p:nvPr>
            <p:ph type="sldNum" idx="8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274F470-5679-4794-8487-075F4B97A158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70" name="PlaceHolder 8"/>
          <p:cNvSpPr>
            <a:spLocks noGrp="1"/>
          </p:cNvSpPr>
          <p:nvPr>
            <p:ph type="dt" idx="9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</p:sldLayoutIdLst>
</p:sldMaster>
</file>

<file path=ppt/slideMasters/slideMaster1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7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7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8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8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8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83" name="PlaceHolder 8"/>
          <p:cNvSpPr>
            <a:spLocks noGrp="1"/>
          </p:cNvSpPr>
          <p:nvPr>
            <p:ph type="ftr" idx="10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4" name="PlaceHolder 9"/>
          <p:cNvSpPr>
            <a:spLocks noGrp="1"/>
          </p:cNvSpPr>
          <p:nvPr>
            <p:ph type="sldNum" idx="11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06711AC-2E75-47F4-AA05-3A330D486641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5" name="PlaceHolder 10"/>
          <p:cNvSpPr>
            <a:spLocks noGrp="1"/>
          </p:cNvSpPr>
          <p:nvPr>
            <p:ph type="dt" idx="12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7" r:id="rId2"/>
  </p:sldLayoutIdLst>
</p:sldMaster>
</file>

<file path=ppt/slideMasters/slideMaster1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87" name="PlaceHolder 2"/>
          <p:cNvSpPr>
            <a:spLocks noGrp="1"/>
          </p:cNvSpPr>
          <p:nvPr>
            <p:ph type="ftr" idx="13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8" name="PlaceHolder 3"/>
          <p:cNvSpPr>
            <a:spLocks noGrp="1"/>
          </p:cNvSpPr>
          <p:nvPr>
            <p:ph type="sldNum" idx="14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F4CD1DC-2A19-4662-A358-8005A7F161C6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89" name="PlaceHolder 4"/>
          <p:cNvSpPr>
            <a:spLocks noGrp="1"/>
          </p:cNvSpPr>
          <p:nvPr>
            <p:ph type="dt" idx="15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9" r:id="rId2"/>
  </p:sldLayoutIdLst>
</p:sldMaster>
</file>

<file path=ppt/slideMasters/slideMaster1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94" name="PlaceHolder 3"/>
          <p:cNvSpPr>
            <a:spLocks noGrp="1"/>
          </p:cNvSpPr>
          <p:nvPr>
            <p:ph type="ftr" idx="16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5" name="PlaceHolder 4"/>
          <p:cNvSpPr>
            <a:spLocks noGrp="1"/>
          </p:cNvSpPr>
          <p:nvPr>
            <p:ph type="sldNum" idx="17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3196939-4F21-484E-A767-DEB76272752A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96" name="PlaceHolder 5"/>
          <p:cNvSpPr>
            <a:spLocks noGrp="1"/>
          </p:cNvSpPr>
          <p:nvPr>
            <p:ph type="dt" idx="18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1" r:id="rId2"/>
  </p:sldLayoutIdLst>
</p:sldMaster>
</file>

<file path=ppt/slideMasters/slideMaster1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02" name="PlaceHolder 4"/>
          <p:cNvSpPr>
            <a:spLocks noGrp="1"/>
          </p:cNvSpPr>
          <p:nvPr>
            <p:ph type="ftr" idx="19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3" name="PlaceHolder 5"/>
          <p:cNvSpPr>
            <a:spLocks noGrp="1"/>
          </p:cNvSpPr>
          <p:nvPr>
            <p:ph type="sldNum" idx="20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D68EA6C-778D-4A0E-B142-1FE5170D4C66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04" name="PlaceHolder 6"/>
          <p:cNvSpPr>
            <a:spLocks noGrp="1"/>
          </p:cNvSpPr>
          <p:nvPr>
            <p:ph type="dt" idx="21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3" r:id="rId2"/>
  </p:sldLayoutIdLst>
</p:sldMaster>
</file>

<file path=ppt/slideMasters/slideMaster1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09" name="PlaceHolder 2"/>
          <p:cNvSpPr>
            <a:spLocks noGrp="1"/>
          </p:cNvSpPr>
          <p:nvPr>
            <p:ph type="ftr" idx="22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0" name="PlaceHolder 3"/>
          <p:cNvSpPr>
            <a:spLocks noGrp="1"/>
          </p:cNvSpPr>
          <p:nvPr>
            <p:ph type="sldNum" idx="23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354992C-3B09-4864-8BD0-7E346C948DD9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1" name="PlaceHolder 4"/>
          <p:cNvSpPr>
            <a:spLocks noGrp="1"/>
          </p:cNvSpPr>
          <p:nvPr>
            <p:ph type="dt" idx="24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5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73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76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77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78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79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0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1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2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3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4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5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6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7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8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89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0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1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2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3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4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5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6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7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8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99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00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01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02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03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04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05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06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it-IT" sz="4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Secondo livello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Terzo livello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Quarto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Quinto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4"/>
  </p:sldLayoutIdLst>
</p:sldMaster>
</file>

<file path=ppt/slideMasters/slideMaster2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PlaceHolder 1"/>
          <p:cNvSpPr>
            <a:spLocks noGrp="1"/>
          </p:cNvSpPr>
          <p:nvPr>
            <p:ph type="ftr" idx="25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4" name="PlaceHolder 2"/>
          <p:cNvSpPr>
            <a:spLocks noGrp="1"/>
          </p:cNvSpPr>
          <p:nvPr>
            <p:ph type="sldNum" idx="26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047401C-56DE-43F2-BD5B-4CDBC9FAA048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15" name="PlaceHolder 3"/>
          <p:cNvSpPr>
            <a:spLocks noGrp="1"/>
          </p:cNvSpPr>
          <p:nvPr>
            <p:ph type="dt" idx="27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7" r:id="rId2"/>
  </p:sldLayoutIdLst>
</p:sldMaster>
</file>

<file path=ppt/slideMasters/slideMaster2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1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1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1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20" name="PlaceHolder 5"/>
          <p:cNvSpPr>
            <a:spLocks noGrp="1"/>
          </p:cNvSpPr>
          <p:nvPr>
            <p:ph type="ftr" idx="28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1" name="PlaceHolder 6"/>
          <p:cNvSpPr>
            <a:spLocks noGrp="1"/>
          </p:cNvSpPr>
          <p:nvPr>
            <p:ph type="sldNum" idx="29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F785E9FA-CA41-4BA2-ACD7-1BD595545FC7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22" name="PlaceHolder 7"/>
          <p:cNvSpPr>
            <a:spLocks noGrp="1"/>
          </p:cNvSpPr>
          <p:nvPr>
            <p:ph type="dt" idx="30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9" r:id="rId2"/>
  </p:sldLayoutIdLst>
</p:sldMaster>
</file>

<file path=ppt/slideMasters/slideMaster2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2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3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31" name="PlaceHolder 5"/>
          <p:cNvSpPr>
            <a:spLocks noGrp="1"/>
          </p:cNvSpPr>
          <p:nvPr>
            <p:ph type="ftr" idx="31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2" name="PlaceHolder 6"/>
          <p:cNvSpPr>
            <a:spLocks noGrp="1"/>
          </p:cNvSpPr>
          <p:nvPr>
            <p:ph type="sldNum" idx="32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81D10E7A-BA6F-4917-AC96-8510A595BBE1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33" name="PlaceHolder 7"/>
          <p:cNvSpPr>
            <a:spLocks noGrp="1"/>
          </p:cNvSpPr>
          <p:nvPr>
            <p:ph type="dt" idx="33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1" r:id="rId2"/>
  </p:sldLayoutIdLst>
</p:sldMaster>
</file>

<file path=ppt/slideMasters/slideMaster2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42" name="PlaceHolder 5"/>
          <p:cNvSpPr>
            <a:spLocks noGrp="1"/>
          </p:cNvSpPr>
          <p:nvPr>
            <p:ph type="ftr" idx="34"/>
          </p:nvPr>
        </p:nvSpPr>
        <p:spPr>
          <a:xfrm>
            <a:off x="4038480" y="6356520"/>
            <a:ext cx="41140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 defTabSz="914400">
              <a:lnSpc>
                <a:spcPct val="100000"/>
              </a:lnSpc>
              <a:buNone/>
              <a:def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chemeClr val="dk1"/>
                </a:solidFill>
                <a:latin typeface="Times New Roman"/>
                <a:ea typeface="DejaVu Sans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3" name="PlaceHolder 6"/>
          <p:cNvSpPr>
            <a:spLocks noGrp="1"/>
          </p:cNvSpPr>
          <p:nvPr>
            <p:ph type="sldNum" idx="35"/>
          </p:nvPr>
        </p:nvSpPr>
        <p:spPr>
          <a:xfrm>
            <a:off x="86104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rgbClr val="8b8b8b"/>
                </a:solidFill>
                <a:latin typeface="Calibri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513876C-0764-4C9A-A166-1128080CB25F}" type="slidenum">
              <a:rPr b="0" lang="en-US" sz="1200" spc="-1" strike="noStrike">
                <a:solidFill>
                  <a:srgbClr val="8b8b8b"/>
                </a:solidFill>
                <a:latin typeface="Calibri"/>
                <a:ea typeface="DejaVu Sans"/>
              </a:rPr>
              <a:t>&lt;number&gt;</a:t>
            </a:fld>
            <a:endParaRPr b="0" lang="en-US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44" name="PlaceHolder 7"/>
          <p:cNvSpPr>
            <a:spLocks noGrp="1"/>
          </p:cNvSpPr>
          <p:nvPr>
            <p:ph type="dt" idx="36"/>
          </p:nvPr>
        </p:nvSpPr>
        <p:spPr>
          <a:xfrm>
            <a:off x="838080" y="63565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3" r:id="rId2"/>
  </p:sldLayoutIdLst>
</p:sldMaster>
</file>

<file path=ppt/slideMasters/slideMaster2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550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1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2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53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54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555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556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57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58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59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0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1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2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3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4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5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6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7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8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69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0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1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2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3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4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5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6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7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8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79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0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1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2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3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584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85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586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587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8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89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0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1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2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3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4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5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6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7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8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599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0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1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2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3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4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5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6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7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8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09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10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11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12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13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14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615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16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95" r:id="rId5"/>
  </p:sldLayoutIdLst>
</p:sldMaster>
</file>

<file path=ppt/slideMasters/slideMaster2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7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618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9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0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21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22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623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624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25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26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27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28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29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0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1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2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3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4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5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6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7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8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39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0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1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2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3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4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5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6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7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8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49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0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1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652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53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654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655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6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7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8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59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0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1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2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3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4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5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6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7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8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69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0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1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2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3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4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5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6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7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8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79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80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81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82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683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84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685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8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7" r:id="rId5"/>
  </p:sldLayoutIdLst>
</p:sldMaster>
</file>

<file path=ppt/slideMasters/slideMaster2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1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692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3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4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695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696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697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698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699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0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1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2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3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4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5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6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7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8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09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0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1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2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3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4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5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6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7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8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19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20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21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22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23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24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25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726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27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728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729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0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1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2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3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4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5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6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7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8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39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0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1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2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3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4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5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6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7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8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49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50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51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52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53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54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55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56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757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758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759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6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6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6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76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99" r:id="rId5"/>
  </p:sldLayoutIdLst>
</p:sldMaster>
</file>

<file path=ppt/slideMasters/slideMaster2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9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770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1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2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773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774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775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776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77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78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79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0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1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2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3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4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5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6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7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8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89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0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1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2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3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4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5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6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7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8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99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00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01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02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03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804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05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806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807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08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09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0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1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2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3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4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5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6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7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8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19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0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1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2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3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4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5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6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7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8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29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30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31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32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33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34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835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36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837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3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4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4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4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84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26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62222" lnSpcReduction="10000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</p:sldLayoutIdLst>
</p:sldMaster>
</file>

<file path=ppt/slideMasters/slideMaster2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4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845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6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7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48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849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850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851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52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53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54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55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56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57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58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59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0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1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2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3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4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5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6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7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8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69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70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71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72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73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74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75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76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77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78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879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880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881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882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83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84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85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86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87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88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89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0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1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2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3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4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5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6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7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8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899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0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1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2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3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4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5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6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7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8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09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910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11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912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3" r:id="rId5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5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916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7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8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19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20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921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922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23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24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25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26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27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28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29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0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1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2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3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4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5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6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7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8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39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0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1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2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3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4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5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6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7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8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49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950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51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952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953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54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55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56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57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58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59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0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1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2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3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4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5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6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7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8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69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0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1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2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3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4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5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6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7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8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79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80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981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82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983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9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5" r:id="rId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110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13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14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115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116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17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18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19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0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1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2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3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4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5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6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7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8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29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0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1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2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3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4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5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6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7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8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39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40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41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42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43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it-IT" sz="4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Secondo livello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Terzo livello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Quarto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Quinto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4"/>
  </p:sldLayoutIdLst>
</p:sldMaster>
</file>

<file path=ppt/slideMasters/slideMaster3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7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988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9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0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991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992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993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994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95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96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97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98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999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0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1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2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3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4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5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6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7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8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09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0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1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2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3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4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5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6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7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8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19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20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21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022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23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024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1025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26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27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28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29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0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1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2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3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4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5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6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7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8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39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0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1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2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3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4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5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6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7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8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49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50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51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52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053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54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1055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5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5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7" r:id="rId5"/>
  </p:sldLayoutIdLst>
</p:sldMaster>
</file>

<file path=ppt/slideMasters/slideMaster3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1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1062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3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4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65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066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1067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1068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69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0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1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2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3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4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5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6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7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8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79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0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1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2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3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4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5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6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7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8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89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90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91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92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93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94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095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096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097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098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1099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0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1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2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3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4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5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6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7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8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09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0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1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2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3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4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5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6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7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8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19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20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21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22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23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24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25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26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127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28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1129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9" r:id="rId5"/>
  </p:sldLayoutIdLst>
</p:sldMaster>
</file>

<file path=ppt/slideMasters/slideMaster3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1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1132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3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4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35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136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1137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1138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39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0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1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2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3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4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5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6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7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8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49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0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1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2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3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4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5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6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7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8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59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60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61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62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63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64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65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166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167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168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1169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0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1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2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3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4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5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6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7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8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79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0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1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2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3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4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5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6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7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8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89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90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91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92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93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94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95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196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197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98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711" r:id="rId5"/>
  </p:sldLayoutIdLst>
</p:sldMaster>
</file>

<file path=ppt/slideMasters/slideMaster3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9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1200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1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2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03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04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1205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1206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07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08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09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0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1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2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3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4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5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6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7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8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19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0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1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2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3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4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5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6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7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8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29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30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31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32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33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234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35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236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1237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38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39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0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1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2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3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4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5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6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7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8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49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0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1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2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3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4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5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6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7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8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59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60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61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62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63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64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265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66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1267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3" r:id="rId5"/>
  </p:sldLayoutIdLst>
</p:sldMaster>
</file>

<file path=ppt/slideMasters/slideMaster3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5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1276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7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8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279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280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1281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1282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83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84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85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86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87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88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89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0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1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2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3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4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5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6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7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8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299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0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1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2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3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4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5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6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7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8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09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310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11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312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1313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14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15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16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17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18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19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0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1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2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3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4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5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6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7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8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29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0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1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2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3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4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5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6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7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8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39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40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341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42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1343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4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5" r:id="rId5"/>
  </p:sldLayoutIdLst>
</p:sldMaster>
</file>

<file path=ppt/slideMasters/slideMaster3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1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8920" cy="890640"/>
          </a:xfrm>
          <a:prstGeom prst="rect">
            <a:avLst/>
          </a:prstGeom>
          <a:ln w="0">
            <a:noFill/>
          </a:ln>
        </p:spPr>
      </p:pic>
      <p:sp>
        <p:nvSpPr>
          <p:cNvPr id="1352" name="CasellaDiTesto 7"/>
          <p:cNvSpPr/>
          <p:nvPr/>
        </p:nvSpPr>
        <p:spPr>
          <a:xfrm>
            <a:off x="838080" y="632340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3" name="CasellaDiTesto 8"/>
          <p:cNvSpPr/>
          <p:nvPr/>
        </p:nvSpPr>
        <p:spPr>
          <a:xfrm>
            <a:off x="6095880" y="6311880"/>
            <a:ext cx="525672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4" name="Rettangolo 9"/>
          <p:cNvSpPr/>
          <p:nvPr/>
        </p:nvSpPr>
        <p:spPr>
          <a:xfrm>
            <a:off x="360000" y="0"/>
            <a:ext cx="11831040" cy="35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55" name="Rettangolo 11"/>
          <p:cNvSpPr/>
          <p:nvPr/>
        </p:nvSpPr>
        <p:spPr>
          <a:xfrm>
            <a:off x="0" y="360000"/>
            <a:ext cx="358920" cy="650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1356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8920" cy="1172520"/>
          </a:xfrm>
          <a:prstGeom prst="rect">
            <a:avLst/>
          </a:prstGeom>
          <a:ln w="0">
            <a:noFill/>
          </a:ln>
        </p:spPr>
      </p:pic>
      <p:grpSp>
        <p:nvGrpSpPr>
          <p:cNvPr id="1357" name="Gruppo 21"/>
          <p:cNvGrpSpPr/>
          <p:nvPr/>
        </p:nvGrpSpPr>
        <p:grpSpPr>
          <a:xfrm>
            <a:off x="-59400" y="-56520"/>
            <a:ext cx="419760" cy="419760"/>
            <a:chOff x="-59400" y="-56520"/>
            <a:chExt cx="419760" cy="419760"/>
          </a:xfrm>
        </p:grpSpPr>
        <p:sp>
          <p:nvSpPr>
            <p:cNvPr id="1358" name="Triangolo rettangolo 22"/>
            <p:cNvSpPr/>
            <p:nvPr/>
          </p:nvSpPr>
          <p:spPr>
            <a:xfrm>
              <a:off x="150120" y="153360"/>
              <a:ext cx="208800" cy="208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59" name="Triangolo rettangolo 23"/>
            <p:cNvSpPr/>
            <p:nvPr/>
          </p:nvSpPr>
          <p:spPr>
            <a:xfrm rot="10800000">
              <a:off x="151200" y="154440"/>
              <a:ext cx="208800" cy="208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840" bIns="24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0" name="Triangolo rettangolo 24"/>
            <p:cNvSpPr/>
            <p:nvPr/>
          </p:nvSpPr>
          <p:spPr>
            <a:xfrm>
              <a:off x="45360" y="4824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1" name="Triangolo rettangolo 25"/>
            <p:cNvSpPr/>
            <p:nvPr/>
          </p:nvSpPr>
          <p:spPr>
            <a:xfrm rot="10800000">
              <a:off x="46440" y="4932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2" name="Triangolo rettangolo 26"/>
            <p:cNvSpPr/>
            <p:nvPr/>
          </p:nvSpPr>
          <p:spPr>
            <a:xfrm rot="2700000">
              <a:off x="75600" y="182880"/>
              <a:ext cx="147960" cy="147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3" name="Triangolo rettangolo 27"/>
            <p:cNvSpPr/>
            <p:nvPr/>
          </p:nvSpPr>
          <p:spPr>
            <a:xfrm rot="8100000">
              <a:off x="181440" y="79200"/>
              <a:ext cx="147600" cy="147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" bIns="43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4" name="Triangolo rettangolo 28"/>
            <p:cNvSpPr/>
            <p:nvPr/>
          </p:nvSpPr>
          <p:spPr>
            <a:xfrm rot="5400000">
              <a:off x="151200" y="48240"/>
              <a:ext cx="104040" cy="103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5" name="Triangolo rettangolo 29"/>
            <p:cNvSpPr/>
            <p:nvPr/>
          </p:nvSpPr>
          <p:spPr>
            <a:xfrm rot="5400000">
              <a:off x="46080" y="153360"/>
              <a:ext cx="104040" cy="103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6" name="Triangolo rettangolo 30"/>
            <p:cNvSpPr/>
            <p:nvPr/>
          </p:nvSpPr>
          <p:spPr>
            <a:xfrm rot="10800000">
              <a:off x="256320" y="49320"/>
              <a:ext cx="103680" cy="104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7" name="Triangolo rettangolo 31"/>
            <p:cNvSpPr/>
            <p:nvPr/>
          </p:nvSpPr>
          <p:spPr>
            <a:xfrm>
              <a:off x="45360" y="258480"/>
              <a:ext cx="103680" cy="1040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0440" bIns="-10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8" name="Triangolo rettangolo 32"/>
            <p:cNvSpPr/>
            <p:nvPr/>
          </p:nvSpPr>
          <p:spPr>
            <a:xfrm>
              <a:off x="-68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69" name="Triangolo rettangolo 33"/>
            <p:cNvSpPr/>
            <p:nvPr/>
          </p:nvSpPr>
          <p:spPr>
            <a:xfrm rot="10800000">
              <a:off x="-61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0" name="Triangolo rettangolo 34"/>
            <p:cNvSpPr/>
            <p:nvPr/>
          </p:nvSpPr>
          <p:spPr>
            <a:xfrm rot="2700000">
              <a:off x="8280" y="63360"/>
              <a:ext cx="7416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1" name="Triangolo rettangolo 35"/>
            <p:cNvSpPr/>
            <p:nvPr/>
          </p:nvSpPr>
          <p:spPr>
            <a:xfrm rot="5400000">
              <a:off x="-6120" y="48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2" name="Triangolo rettangolo 36"/>
            <p:cNvSpPr/>
            <p:nvPr/>
          </p:nvSpPr>
          <p:spPr>
            <a:xfrm rot="8100000">
              <a:off x="61560" y="11160"/>
              <a:ext cx="73440" cy="73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3" name="Triangolo rettangolo 37"/>
            <p:cNvSpPr/>
            <p:nvPr/>
          </p:nvSpPr>
          <p:spPr>
            <a:xfrm rot="5400000">
              <a:off x="46440" y="-39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4" name="Triangolo rettangolo 38"/>
            <p:cNvSpPr/>
            <p:nvPr/>
          </p:nvSpPr>
          <p:spPr>
            <a:xfrm rot="2700000">
              <a:off x="9360" y="271800"/>
              <a:ext cx="74160" cy="756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5" name="Triangolo rettangolo 39"/>
            <p:cNvSpPr/>
            <p:nvPr/>
          </p:nvSpPr>
          <p:spPr>
            <a:xfrm rot="2700000">
              <a:off x="8640" y="166680"/>
              <a:ext cx="73440" cy="73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6" name="Triangolo rettangolo 40"/>
            <p:cNvSpPr/>
            <p:nvPr/>
          </p:nvSpPr>
          <p:spPr>
            <a:xfrm>
              <a:off x="-6840" y="10080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7" name="Triangolo rettangolo 41"/>
            <p:cNvSpPr/>
            <p:nvPr/>
          </p:nvSpPr>
          <p:spPr>
            <a:xfrm rot="5400000">
              <a:off x="-6120" y="15336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8" name="Triangolo rettangolo 42"/>
            <p:cNvSpPr/>
            <p:nvPr/>
          </p:nvSpPr>
          <p:spPr>
            <a:xfrm>
              <a:off x="-6840" y="3110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79" name="Triangolo rettangolo 43"/>
            <p:cNvSpPr/>
            <p:nvPr/>
          </p:nvSpPr>
          <p:spPr>
            <a:xfrm rot="13501800">
              <a:off x="-43560" y="220680"/>
              <a:ext cx="73800" cy="752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800" bIns="-198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80" name="Triangolo rettangolo 44"/>
            <p:cNvSpPr/>
            <p:nvPr/>
          </p:nvSpPr>
          <p:spPr>
            <a:xfrm rot="8100000">
              <a:off x="165960" y="11520"/>
              <a:ext cx="73080" cy="73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81" name="Triangolo rettangolo 45"/>
            <p:cNvSpPr/>
            <p:nvPr/>
          </p:nvSpPr>
          <p:spPr>
            <a:xfrm rot="8100000">
              <a:off x="271080" y="11520"/>
              <a:ext cx="73800" cy="73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520" bIns="-205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82" name="Triangolo rettangolo 46"/>
            <p:cNvSpPr/>
            <p:nvPr/>
          </p:nvSpPr>
          <p:spPr>
            <a:xfrm rot="10800000">
              <a:off x="98640" y="-3240"/>
              <a:ext cx="51480" cy="514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83" name="Triangolo rettangolo 47"/>
            <p:cNvSpPr/>
            <p:nvPr/>
          </p:nvSpPr>
          <p:spPr>
            <a:xfrm rot="10800000">
              <a:off x="308520" y="-324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84" name="Triangolo rettangolo 48"/>
            <p:cNvSpPr/>
            <p:nvPr/>
          </p:nvSpPr>
          <p:spPr>
            <a:xfrm rot="5400000">
              <a:off x="151200" y="-3960"/>
              <a:ext cx="51480" cy="514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7720" bIns="-2772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85" name="Triangolo rettangolo 49"/>
            <p:cNvSpPr/>
            <p:nvPr/>
          </p:nvSpPr>
          <p:spPr>
            <a:xfrm rot="18900000">
              <a:off x="216000" y="-41040"/>
              <a:ext cx="74520" cy="7452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20160" bIns="-201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386" name="Rettangolo 3"/>
          <p:cNvSpPr/>
          <p:nvPr/>
        </p:nvSpPr>
        <p:spPr>
          <a:xfrm>
            <a:off x="540000" y="0"/>
            <a:ext cx="11651040" cy="538920"/>
          </a:xfrm>
          <a:prstGeom prst="rect">
            <a:avLst/>
          </a:prstGeom>
          <a:solidFill>
            <a:srgbClr val="365398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1387" name="Rettangolo 4"/>
          <p:cNvSpPr/>
          <p:nvPr/>
        </p:nvSpPr>
        <p:spPr>
          <a:xfrm>
            <a:off x="0" y="540000"/>
            <a:ext cx="538920" cy="6327000"/>
          </a:xfrm>
          <a:prstGeom prst="rect">
            <a:avLst/>
          </a:prstGeom>
          <a:solidFill>
            <a:srgbClr val="a7201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388" name="Gruppo 5"/>
          <p:cNvGrpSpPr/>
          <p:nvPr/>
        </p:nvGrpSpPr>
        <p:grpSpPr>
          <a:xfrm>
            <a:off x="-81360" y="-82800"/>
            <a:ext cx="623880" cy="623520"/>
            <a:chOff x="-81360" y="-82800"/>
            <a:chExt cx="623880" cy="623520"/>
          </a:xfrm>
        </p:grpSpPr>
        <p:sp>
          <p:nvSpPr>
            <p:cNvPr id="1389" name="Triangolo rettangolo 6"/>
            <p:cNvSpPr/>
            <p:nvPr/>
          </p:nvSpPr>
          <p:spPr>
            <a:xfrm>
              <a:off x="230760" y="228960"/>
              <a:ext cx="310320" cy="310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0" name="Triangolo rettangolo 7"/>
            <p:cNvSpPr/>
            <p:nvPr/>
          </p:nvSpPr>
          <p:spPr>
            <a:xfrm rot="10800000">
              <a:off x="231480" y="230040"/>
              <a:ext cx="310320" cy="310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1" name="Triangolo rettangolo 8"/>
            <p:cNvSpPr/>
            <p:nvPr/>
          </p:nvSpPr>
          <p:spPr>
            <a:xfrm>
              <a:off x="74880" y="7308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2" name="Triangolo rettangolo 9"/>
            <p:cNvSpPr/>
            <p:nvPr/>
          </p:nvSpPr>
          <p:spPr>
            <a:xfrm rot="10800000">
              <a:off x="76320" y="7416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3" name="Triangolo rettangolo 10"/>
            <p:cNvSpPr/>
            <p:nvPr/>
          </p:nvSpPr>
          <p:spPr>
            <a:xfrm rot="2700000">
              <a:off x="119880" y="273240"/>
              <a:ext cx="220320" cy="21996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4" name="Triangolo rettangolo 11"/>
            <p:cNvSpPr/>
            <p:nvPr/>
          </p:nvSpPr>
          <p:spPr>
            <a:xfrm rot="8100000">
              <a:off x="276840" y="118800"/>
              <a:ext cx="219960" cy="2199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5" name="Triangolo rettangolo 12"/>
            <p:cNvSpPr/>
            <p:nvPr/>
          </p:nvSpPr>
          <p:spPr>
            <a:xfrm rot="5400000">
              <a:off x="231480" y="73080"/>
              <a:ext cx="154800" cy="154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6" name="Triangolo rettangolo 13"/>
            <p:cNvSpPr/>
            <p:nvPr/>
          </p:nvSpPr>
          <p:spPr>
            <a:xfrm rot="5400000">
              <a:off x="75960" y="228960"/>
              <a:ext cx="154800" cy="154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7" name="Triangolo rettangolo 14"/>
            <p:cNvSpPr/>
            <p:nvPr/>
          </p:nvSpPr>
          <p:spPr>
            <a:xfrm rot="10800000">
              <a:off x="387360" y="74160"/>
              <a:ext cx="154440" cy="15480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8" name="Triangolo rettangolo 15"/>
            <p:cNvSpPr/>
            <p:nvPr/>
          </p:nvSpPr>
          <p:spPr>
            <a:xfrm>
              <a:off x="74880" y="384840"/>
              <a:ext cx="154440" cy="15480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" bIns="68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399" name="Triangolo rettangolo 16"/>
            <p:cNvSpPr/>
            <p:nvPr/>
          </p:nvSpPr>
          <p:spPr>
            <a:xfrm>
              <a:off x="-2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0" name="Triangolo rettangolo 17"/>
            <p:cNvSpPr/>
            <p:nvPr/>
          </p:nvSpPr>
          <p:spPr>
            <a:xfrm rot="10800000">
              <a:off x="-180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1" name="Triangolo rettangolo 18"/>
            <p:cNvSpPr/>
            <p:nvPr/>
          </p:nvSpPr>
          <p:spPr>
            <a:xfrm rot="2700000">
              <a:off x="19440" y="96120"/>
              <a:ext cx="11088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2" name="Triangolo rettangolo 19"/>
            <p:cNvSpPr/>
            <p:nvPr/>
          </p:nvSpPr>
          <p:spPr>
            <a:xfrm rot="5400000">
              <a:off x="-1800" y="720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3" name="Triangolo rettangolo 20"/>
            <p:cNvSpPr/>
            <p:nvPr/>
          </p:nvSpPr>
          <p:spPr>
            <a:xfrm rot="8100000">
              <a:off x="98280" y="18000"/>
              <a:ext cx="109440" cy="1094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4" name="Triangolo rettangolo 21"/>
            <p:cNvSpPr/>
            <p:nvPr/>
          </p:nvSpPr>
          <p:spPr>
            <a:xfrm rot="5400000">
              <a:off x="74880" y="-468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5" name="Triangolo rettangolo 22"/>
            <p:cNvSpPr/>
            <p:nvPr/>
          </p:nvSpPr>
          <p:spPr>
            <a:xfrm rot="2700000">
              <a:off x="21240" y="404280"/>
              <a:ext cx="110520" cy="1130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200" bIns="-720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6" name="Triangolo rettangolo 23"/>
            <p:cNvSpPr/>
            <p:nvPr/>
          </p:nvSpPr>
          <p:spPr>
            <a:xfrm rot="2700000">
              <a:off x="20160" y="249840"/>
              <a:ext cx="109440" cy="1090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640" bIns="-864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7" name="Triangolo rettangolo 24"/>
            <p:cNvSpPr/>
            <p:nvPr/>
          </p:nvSpPr>
          <p:spPr>
            <a:xfrm>
              <a:off x="-2880" y="1512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8" name="Triangolo rettangolo 25"/>
            <p:cNvSpPr/>
            <p:nvPr/>
          </p:nvSpPr>
          <p:spPr>
            <a:xfrm rot="5400000">
              <a:off x="-1800" y="228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09" name="Triangolo rettangolo 26"/>
            <p:cNvSpPr/>
            <p:nvPr/>
          </p:nvSpPr>
          <p:spPr>
            <a:xfrm>
              <a:off x="-2880" y="46296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10" name="Triangolo rettangolo 27"/>
            <p:cNvSpPr/>
            <p:nvPr/>
          </p:nvSpPr>
          <p:spPr>
            <a:xfrm rot="13501800">
              <a:off x="-57240" y="329040"/>
              <a:ext cx="109800" cy="11232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11" name="Triangolo rettangolo 28"/>
            <p:cNvSpPr/>
            <p:nvPr/>
          </p:nvSpPr>
          <p:spPr>
            <a:xfrm rot="8100000">
              <a:off x="253080" y="18360"/>
              <a:ext cx="109080" cy="10944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12" name="Triangolo rettangolo 29"/>
            <p:cNvSpPr/>
            <p:nvPr/>
          </p:nvSpPr>
          <p:spPr>
            <a:xfrm rot="8100000">
              <a:off x="409320" y="18000"/>
              <a:ext cx="110160" cy="11016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8280" bIns="-82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13" name="Triangolo rettangolo 30"/>
            <p:cNvSpPr/>
            <p:nvPr/>
          </p:nvSpPr>
          <p:spPr>
            <a:xfrm rot="10800000">
              <a:off x="154080" y="-3600"/>
              <a:ext cx="76680" cy="76680"/>
            </a:xfrm>
            <a:prstGeom prst="rtTriangle">
              <a:avLst/>
            </a:prstGeom>
            <a:solidFill>
              <a:srgbClr val="365398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14" name="Triangolo rettangolo 31"/>
            <p:cNvSpPr/>
            <p:nvPr/>
          </p:nvSpPr>
          <p:spPr>
            <a:xfrm rot="10800000">
              <a:off x="465120" y="-360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15" name="Triangolo rettangolo 32"/>
            <p:cNvSpPr/>
            <p:nvPr/>
          </p:nvSpPr>
          <p:spPr>
            <a:xfrm rot="5400000">
              <a:off x="231840" y="-4680"/>
              <a:ext cx="76680" cy="7668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19080" bIns="-1908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416" name="Triangolo rettangolo 33"/>
            <p:cNvSpPr/>
            <p:nvPr/>
          </p:nvSpPr>
          <p:spPr>
            <a:xfrm rot="18900000">
              <a:off x="328320" y="-59760"/>
              <a:ext cx="110880" cy="111240"/>
            </a:xfrm>
            <a:prstGeom prst="rtTriangle">
              <a:avLst/>
            </a:prstGeom>
            <a:solidFill>
              <a:srgbClr val="a7201f"/>
            </a:solidFill>
            <a:ln w="2556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-7560" bIns="-7560" anchor="t">
              <a:noAutofit/>
            </a:bodyPr>
            <a:p>
              <a:endParaRPr b="0" lang="en-US" sz="1800" spc="-1" strike="noStrike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417" name="Rettangolo 34"/>
          <p:cNvSpPr/>
          <p:nvPr/>
        </p:nvSpPr>
        <p:spPr>
          <a:xfrm>
            <a:off x="11280600" y="540000"/>
            <a:ext cx="910440" cy="943560"/>
          </a:xfrm>
          <a:prstGeom prst="rect">
            <a:avLst/>
          </a:prstGeom>
          <a:solidFill>
            <a:srgbClr val="ffffff"/>
          </a:solidFill>
          <a:ln w="2556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18" name="Immagine 35" descr=""/>
          <p:cNvPicPr/>
          <p:nvPr/>
        </p:nvPicPr>
        <p:blipFill>
          <a:blip r:embed="rId4"/>
          <a:srcRect l="4183" t="5495" r="7309" b="7962"/>
          <a:stretch/>
        </p:blipFill>
        <p:spPr>
          <a:xfrm>
            <a:off x="623520" y="639360"/>
            <a:ext cx="1242360" cy="1538640"/>
          </a:xfrm>
          <a:prstGeom prst="rect">
            <a:avLst/>
          </a:prstGeom>
          <a:ln w="0">
            <a:noFill/>
          </a:ln>
        </p:spPr>
      </p:pic>
      <p:sp>
        <p:nvSpPr>
          <p:cNvPr id="1419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3640" cy="238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it-IT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it-IT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4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81111"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it-IT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it-IT" sz="18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7" r:id="rId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147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50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51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152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153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54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55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56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57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58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59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0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1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2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3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4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5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6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7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8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69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0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1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2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3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4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5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6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7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8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79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80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it-IT" sz="4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Secondo livello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Terzo livello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Quarto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Quinto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186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8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189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190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191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192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93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94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95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96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97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98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199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0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1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2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3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4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5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6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7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8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09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0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1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2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3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4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5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6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7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8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19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220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it-IT" sz="6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2400" spc="-1" strike="noStrike">
                <a:solidFill>
                  <a:schemeClr val="dk1">
                    <a:tint val="75000"/>
                  </a:schemeClr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4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223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26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27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228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229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0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1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2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3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4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5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6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7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8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39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0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1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2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3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4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5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6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7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8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49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50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51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52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53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54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55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56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it-IT" sz="4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Secondo livello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Terzo livello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Quarto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Quinto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6172200" y="1825560"/>
            <a:ext cx="518112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Secondo livello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Terzo livello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Quarto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Quinto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264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267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268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269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270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1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2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3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4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5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6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7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8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79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0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1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2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3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4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5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6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7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8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89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90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91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92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93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94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95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96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297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it-IT" sz="4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44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36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839880" y="2505240"/>
            <a:ext cx="515736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Secondo livello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Terzo livello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Quarto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Quinto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301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2920" cy="823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</p:txBody>
      </p:sp>
      <p:sp>
        <p:nvSpPr>
          <p:cNvPr id="302" name="PlaceHolder 5"/>
          <p:cNvSpPr>
            <a:spLocks noGrp="1"/>
          </p:cNvSpPr>
          <p:nvPr>
            <p:ph type="body"/>
          </p:nvPr>
        </p:nvSpPr>
        <p:spPr>
          <a:xfrm>
            <a:off x="6172200" y="2505240"/>
            <a:ext cx="5182920" cy="3684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gli stili del testo dello schema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Secondo livello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2" marL="11430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Terzo livello</a:t>
            </a:r>
            <a:endParaRPr b="0" lang="it-IT" sz="2000" spc="-1" strike="noStrike">
              <a:solidFill>
                <a:schemeClr val="dk1"/>
              </a:solidFill>
              <a:latin typeface="Linux Biolinum"/>
            </a:endParaRPr>
          </a:p>
          <a:p>
            <a:pPr lvl="3" marL="16002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Quarto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  <a:p>
            <a:pPr lvl="4" marL="20574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it-IT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Quinto livello</a:t>
            </a:r>
            <a:endParaRPr b="0" lang="it-IT" sz="1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1" r:id="rId4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304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07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08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309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310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1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2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3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4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5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6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7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8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19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0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1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2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3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4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5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6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7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8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29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30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31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32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33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34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35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36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37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it-IT" sz="4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Fare clic per modificare lo stile del titolo dello schema</a:t>
            </a:r>
            <a:endParaRPr b="0" lang="it-IT" sz="44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3" r:id="rId4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Immagine 6" descr=""/>
          <p:cNvPicPr/>
          <p:nvPr/>
        </p:nvPicPr>
        <p:blipFill>
          <a:blip r:embed="rId2"/>
          <a:srcRect l="4183" t="5495" r="7309" b="7962"/>
          <a:stretch/>
        </p:blipFill>
        <p:spPr>
          <a:xfrm>
            <a:off x="11408040" y="485280"/>
            <a:ext cx="719640" cy="891360"/>
          </a:xfrm>
          <a:prstGeom prst="rect">
            <a:avLst/>
          </a:prstGeom>
          <a:ln w="0">
            <a:noFill/>
          </a:ln>
        </p:spPr>
      </p:pic>
      <p:sp>
        <p:nvSpPr>
          <p:cNvPr id="341" name="CasellaDiTesto 7"/>
          <p:cNvSpPr/>
          <p:nvPr/>
        </p:nvSpPr>
        <p:spPr>
          <a:xfrm>
            <a:off x="838080" y="632340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STAG 2022 - </a:t>
            </a:r>
            <a:r>
              <a:rPr b="0" i="1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Smart Tools and Applications in Graphics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CasellaDiTesto 8"/>
          <p:cNvSpPr/>
          <p:nvPr/>
        </p:nvSpPr>
        <p:spPr>
          <a:xfrm>
            <a:off x="6095880" y="6311880"/>
            <a:ext cx="52574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Cagliari, November 17-18, 2022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3" name="Rettangolo 9"/>
          <p:cNvSpPr/>
          <p:nvPr/>
        </p:nvSpPr>
        <p:spPr>
          <a:xfrm>
            <a:off x="360000" y="0"/>
            <a:ext cx="11831760" cy="359640"/>
          </a:xfrm>
          <a:prstGeom prst="rect">
            <a:avLst/>
          </a:prstGeom>
          <a:solidFill>
            <a:srgbClr val="36539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sp>
        <p:nvSpPr>
          <p:cNvPr id="344" name="Rettangolo 11"/>
          <p:cNvSpPr/>
          <p:nvPr/>
        </p:nvSpPr>
        <p:spPr>
          <a:xfrm>
            <a:off x="0" y="360000"/>
            <a:ext cx="359640" cy="6507720"/>
          </a:xfrm>
          <a:prstGeom prst="rect">
            <a:avLst/>
          </a:prstGeom>
          <a:solidFill>
            <a:srgbClr val="a72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 defTabSz="914400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</a:endParaRPr>
          </a:p>
        </p:txBody>
      </p:sp>
      <p:pic>
        <p:nvPicPr>
          <p:cNvPr id="345" name="Immagine 15" descr=""/>
          <p:cNvPicPr/>
          <p:nvPr/>
        </p:nvPicPr>
        <p:blipFill>
          <a:blip r:embed="rId3"/>
          <a:stretch/>
        </p:blipFill>
        <p:spPr>
          <a:xfrm>
            <a:off x="11408040" y="5540400"/>
            <a:ext cx="719640" cy="1173240"/>
          </a:xfrm>
          <a:prstGeom prst="rect">
            <a:avLst/>
          </a:prstGeom>
          <a:ln w="0">
            <a:noFill/>
          </a:ln>
        </p:spPr>
      </p:pic>
      <p:grpSp>
        <p:nvGrpSpPr>
          <p:cNvPr id="346" name="Gruppo 21"/>
          <p:cNvGrpSpPr/>
          <p:nvPr/>
        </p:nvGrpSpPr>
        <p:grpSpPr>
          <a:xfrm>
            <a:off x="-60120" y="-57600"/>
            <a:ext cx="420480" cy="421200"/>
            <a:chOff x="-60120" y="-57600"/>
            <a:chExt cx="420480" cy="421200"/>
          </a:xfrm>
        </p:grpSpPr>
        <p:sp>
          <p:nvSpPr>
            <p:cNvPr id="347" name="Triangolo rettangolo 22"/>
            <p:cNvSpPr/>
            <p:nvPr/>
          </p:nvSpPr>
          <p:spPr>
            <a:xfrm>
              <a:off x="150120" y="153360"/>
              <a:ext cx="209520" cy="209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48" name="Triangolo rettangolo 23"/>
            <p:cNvSpPr/>
            <p:nvPr/>
          </p:nvSpPr>
          <p:spPr>
            <a:xfrm rot="10800000">
              <a:off x="150480" y="153720"/>
              <a:ext cx="209520" cy="2095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24840" bIns="248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49" name="Triangolo rettangolo 24"/>
            <p:cNvSpPr/>
            <p:nvPr/>
          </p:nvSpPr>
          <p:spPr>
            <a:xfrm>
              <a:off x="45360" y="4824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0" name="Triangolo rettangolo 25"/>
            <p:cNvSpPr/>
            <p:nvPr/>
          </p:nvSpPr>
          <p:spPr>
            <a:xfrm rot="10800000">
              <a:off x="45720" y="4860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1" name="Triangolo rettangolo 26"/>
            <p:cNvSpPr/>
            <p:nvPr/>
          </p:nvSpPr>
          <p:spPr>
            <a:xfrm rot="2700000">
              <a:off x="75600" y="183240"/>
              <a:ext cx="148680" cy="148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2" name="Triangolo rettangolo 27"/>
            <p:cNvSpPr/>
            <p:nvPr/>
          </p:nvSpPr>
          <p:spPr>
            <a:xfrm rot="8100000">
              <a:off x="181080" y="79200"/>
              <a:ext cx="148320" cy="14868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680" bIns="46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3" name="Triangolo rettangolo 28"/>
            <p:cNvSpPr/>
            <p:nvPr/>
          </p:nvSpPr>
          <p:spPr>
            <a:xfrm rot="5400000">
              <a:off x="150480" y="48240"/>
              <a:ext cx="104760" cy="1044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4" name="Triangolo rettangolo 29"/>
            <p:cNvSpPr/>
            <p:nvPr/>
          </p:nvSpPr>
          <p:spPr>
            <a:xfrm rot="5400000">
              <a:off x="45360" y="153360"/>
              <a:ext cx="104760" cy="1044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5" name="Triangolo rettangolo 30"/>
            <p:cNvSpPr/>
            <p:nvPr/>
          </p:nvSpPr>
          <p:spPr>
            <a:xfrm rot="10800000">
              <a:off x="255600" y="48600"/>
              <a:ext cx="104400" cy="1047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6" name="Triangolo rettangolo 31"/>
            <p:cNvSpPr/>
            <p:nvPr/>
          </p:nvSpPr>
          <p:spPr>
            <a:xfrm>
              <a:off x="45360" y="258480"/>
              <a:ext cx="104400" cy="1047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0080" bIns="-1008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7" name="Triangolo rettangolo 32"/>
            <p:cNvSpPr/>
            <p:nvPr/>
          </p:nvSpPr>
          <p:spPr>
            <a:xfrm>
              <a:off x="-684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8" name="Triangolo rettangolo 33"/>
            <p:cNvSpPr/>
            <p:nvPr/>
          </p:nvSpPr>
          <p:spPr>
            <a:xfrm rot="10800000">
              <a:off x="-684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59" name="Triangolo rettangolo 34"/>
            <p:cNvSpPr/>
            <p:nvPr/>
          </p:nvSpPr>
          <p:spPr>
            <a:xfrm rot="2700000">
              <a:off x="8280" y="63720"/>
              <a:ext cx="7488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0" name="Triangolo rettangolo 35"/>
            <p:cNvSpPr/>
            <p:nvPr/>
          </p:nvSpPr>
          <p:spPr>
            <a:xfrm rot="5400000">
              <a:off x="-6840" y="4824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1" name="Triangolo rettangolo 36"/>
            <p:cNvSpPr/>
            <p:nvPr/>
          </p:nvSpPr>
          <p:spPr>
            <a:xfrm rot="8100000">
              <a:off x="61200" y="11160"/>
              <a:ext cx="74160" cy="7416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2" name="Triangolo rettangolo 37"/>
            <p:cNvSpPr/>
            <p:nvPr/>
          </p:nvSpPr>
          <p:spPr>
            <a:xfrm rot="5400000">
              <a:off x="457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3" name="Triangolo rettangolo 38"/>
            <p:cNvSpPr/>
            <p:nvPr/>
          </p:nvSpPr>
          <p:spPr>
            <a:xfrm rot="2700000">
              <a:off x="9360" y="271800"/>
              <a:ext cx="74880" cy="7632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4" name="Triangolo rettangolo 39"/>
            <p:cNvSpPr/>
            <p:nvPr/>
          </p:nvSpPr>
          <p:spPr>
            <a:xfrm rot="2700000">
              <a:off x="8640" y="167400"/>
              <a:ext cx="74160" cy="738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520" bIns="-205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5" name="Triangolo rettangolo 40"/>
            <p:cNvSpPr/>
            <p:nvPr/>
          </p:nvSpPr>
          <p:spPr>
            <a:xfrm>
              <a:off x="-6840" y="10080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6" name="Triangolo rettangolo 41"/>
            <p:cNvSpPr/>
            <p:nvPr/>
          </p:nvSpPr>
          <p:spPr>
            <a:xfrm rot="5400000">
              <a:off x="-6840" y="1533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7" name="Triangolo rettangolo 42"/>
            <p:cNvSpPr/>
            <p:nvPr/>
          </p:nvSpPr>
          <p:spPr>
            <a:xfrm>
              <a:off x="-6840" y="31104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8" name="Triangolo rettangolo 43"/>
            <p:cNvSpPr/>
            <p:nvPr/>
          </p:nvSpPr>
          <p:spPr>
            <a:xfrm rot="13501800">
              <a:off x="-44280" y="220320"/>
              <a:ext cx="74520" cy="759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440" bIns="-1944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69" name="Triangolo rettangolo 44"/>
            <p:cNvSpPr/>
            <p:nvPr/>
          </p:nvSpPr>
          <p:spPr>
            <a:xfrm rot="8100000">
              <a:off x="165240" y="11520"/>
              <a:ext cx="73800" cy="7416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70" name="Triangolo rettangolo 45"/>
            <p:cNvSpPr/>
            <p:nvPr/>
          </p:nvSpPr>
          <p:spPr>
            <a:xfrm rot="8100000">
              <a:off x="270360" y="11520"/>
              <a:ext cx="74520" cy="7452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0160" bIns="-2016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71" name="Triangolo rettangolo 46"/>
            <p:cNvSpPr/>
            <p:nvPr/>
          </p:nvSpPr>
          <p:spPr>
            <a:xfrm rot="10800000">
              <a:off x="97920" y="-3960"/>
              <a:ext cx="52200" cy="52200"/>
            </a:xfrm>
            <a:prstGeom prst="rtTriangle">
              <a:avLst/>
            </a:prstGeom>
            <a:solidFill>
              <a:srgbClr val="3653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72" name="Triangolo rettangolo 47"/>
            <p:cNvSpPr/>
            <p:nvPr/>
          </p:nvSpPr>
          <p:spPr>
            <a:xfrm rot="10800000">
              <a:off x="30780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73" name="Triangolo rettangolo 48"/>
            <p:cNvSpPr/>
            <p:nvPr/>
          </p:nvSpPr>
          <p:spPr>
            <a:xfrm rot="5400000">
              <a:off x="150480" y="-3960"/>
              <a:ext cx="52200" cy="5220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27720" bIns="-2772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  <p:sp>
          <p:nvSpPr>
            <p:cNvPr id="374" name="Triangolo rettangolo 49"/>
            <p:cNvSpPr/>
            <p:nvPr/>
          </p:nvSpPr>
          <p:spPr>
            <a:xfrm rot="18900000">
              <a:off x="216360" y="-41760"/>
              <a:ext cx="75240" cy="75240"/>
            </a:xfrm>
            <a:prstGeom prst="rtTriangle">
              <a:avLst/>
            </a:prstGeom>
            <a:solidFill>
              <a:srgbClr val="a720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-19800" bIns="-19800" anchor="ctr">
              <a:noAutofit/>
            </a:bodyPr>
            <a:p>
              <a:pPr algn="ctr" defTabSz="914400">
                <a:lnSpc>
                  <a:spcPct val="100000"/>
                </a:lnSpc>
              </a:pPr>
              <a:endParaRPr b="0" lang="en-US" sz="1800" spc="-1" strike="noStrike">
                <a:solidFill>
                  <a:schemeClr val="lt1"/>
                </a:solidFill>
                <a:latin typeface="Calibri"/>
              </a:endParaRPr>
            </a:p>
          </p:txBody>
        </p:sp>
      </p:grp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5" r:id="rId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4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image" Target="../media/image9.jpeg"/><Relationship Id="rId3" Type="http://schemas.openxmlformats.org/officeDocument/2006/relationships/image" Target="../media/image10.jpeg"/><Relationship Id="rId4" Type="http://schemas.openxmlformats.org/officeDocument/2006/relationships/image" Target="../media/image11.jpeg"/><Relationship Id="rId5" Type="http://schemas.openxmlformats.org/officeDocument/2006/relationships/slideLayout" Target="../slideLayouts/slideLayout4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slideLayout" Target="../slideLayouts/slideLayout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image" Target="../media/image16.jpeg"/><Relationship Id="rId3" Type="http://schemas.openxmlformats.org/officeDocument/2006/relationships/image" Target="../media/image10.jpe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slideLayout" Target="../slideLayouts/slideLayout4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4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4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PlaceHolder 1"/>
          <p:cNvSpPr>
            <a:spLocks noGrp="1"/>
          </p:cNvSpPr>
          <p:nvPr>
            <p:ph type="title"/>
          </p:nvPr>
        </p:nvSpPr>
        <p:spPr>
          <a:xfrm>
            <a:off x="1636920" y="1122480"/>
            <a:ext cx="1038096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1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Versatile Geometric Flow Visualization </a:t>
            </a:r>
            <a:endParaRPr b="0" lang="it-IT" sz="2800" spc="-1" strike="noStrike">
              <a:solidFill>
                <a:schemeClr val="dk1"/>
              </a:solidFill>
              <a:latin typeface="Calibri"/>
            </a:endParaRPr>
          </a:p>
          <a:p>
            <a:pPr indent="0" algn="ctr" defTabSz="914400">
              <a:lnSpc>
                <a:spcPct val="90000"/>
              </a:lnSpc>
              <a:buNone/>
            </a:pPr>
            <a:r>
              <a:rPr b="1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by </a:t>
            </a:r>
            <a:endParaRPr b="0" lang="it-IT" sz="2800" spc="-1" strike="noStrike">
              <a:solidFill>
                <a:schemeClr val="dk1"/>
              </a:solidFill>
              <a:latin typeface="Calibri"/>
            </a:endParaRPr>
          </a:p>
          <a:p>
            <a:pPr indent="0" algn="ctr" defTabSz="914400">
              <a:lnSpc>
                <a:spcPct val="90000"/>
              </a:lnSpc>
              <a:buNone/>
            </a:pPr>
            <a:r>
              <a:rPr b="1" lang="it-IT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Controllable Shape and Volumetric Appearance</a:t>
            </a:r>
            <a:endParaRPr b="0" lang="it-IT" sz="2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34" name="PlaceHolder 2"/>
          <p:cNvSpPr>
            <a:spLocks noGrp="1"/>
          </p:cNvSpPr>
          <p:nvPr>
            <p:ph type="subTitle"/>
          </p:nvPr>
        </p:nvSpPr>
        <p:spPr>
          <a:xfrm>
            <a:off x="808920" y="3947400"/>
            <a:ext cx="11240280" cy="16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Mahmoud Zeidan</a:t>
            </a:r>
            <a:r>
              <a:rPr b="0" lang="it-IT" sz="2000" spc="-1" strike="noStrike" baseline="30000">
                <a:solidFill>
                  <a:schemeClr val="dk1"/>
                </a:solidFill>
                <a:latin typeface="Linux Biolinum"/>
                <a:ea typeface="Linux Biolinum"/>
              </a:rPr>
              <a:t>1,2</a:t>
            </a: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, Christoph Peters</a:t>
            </a:r>
            <a:r>
              <a:rPr b="0" lang="it-IT" sz="2000" spc="-1" strike="noStrike" baseline="30000">
                <a:solidFill>
                  <a:schemeClr val="dk1"/>
                </a:solidFill>
                <a:latin typeface="Linux Biolinum"/>
                <a:ea typeface="Linux Biolinum"/>
              </a:rPr>
              <a:t>1</a:t>
            </a: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, Tobias Rapp</a:t>
            </a:r>
            <a:r>
              <a:rPr b="0" lang="it-IT" sz="2000" spc="-1" strike="noStrike" baseline="30000">
                <a:solidFill>
                  <a:schemeClr val="dk1"/>
                </a:solidFill>
                <a:latin typeface="Linux Biolinum"/>
                <a:ea typeface="Linux Biolinum"/>
              </a:rPr>
              <a:t>1</a:t>
            </a:r>
            <a:r>
              <a:rPr b="0" lang="it-IT" sz="2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, and Carsten Dachsbacher</a:t>
            </a:r>
            <a:r>
              <a:rPr b="0" lang="it-IT" sz="2000" spc="-1" strike="noStrike" baseline="30000">
                <a:solidFill>
                  <a:schemeClr val="dk1"/>
                </a:solidFill>
                <a:latin typeface="Linux Biolinum"/>
                <a:ea typeface="Linux Biolinum"/>
              </a:rPr>
              <a:t>1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1200" spc="-1" strike="noStrike" baseline="30000">
                <a:solidFill>
                  <a:schemeClr val="dk1"/>
                </a:solidFill>
                <a:latin typeface="Linux Biolinum"/>
                <a:ea typeface="Linux Biolinum"/>
              </a:rPr>
              <a:t>1</a:t>
            </a:r>
            <a:r>
              <a:rPr b="0" lang="it-IT" sz="12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Computer Graphics Group, Karlsruhe Institute of Technology, Germany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it-IT" sz="1200" spc="-1" strike="noStrike" baseline="30000">
                <a:solidFill>
                  <a:schemeClr val="dk1"/>
                </a:solidFill>
                <a:latin typeface="Linux Biolinum"/>
                <a:ea typeface="Linux Biolinum"/>
              </a:rPr>
              <a:t>    </a:t>
            </a:r>
            <a:r>
              <a:rPr b="0" lang="it-IT" sz="1200" spc="-1" strike="noStrike" baseline="30000">
                <a:solidFill>
                  <a:schemeClr val="dk1"/>
                </a:solidFill>
                <a:latin typeface="Linux Biolinum"/>
                <a:ea typeface="Linux Biolinum"/>
              </a:rPr>
              <a:t>2</a:t>
            </a:r>
            <a:r>
              <a:rPr b="0" lang="it-IT" sz="12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Faculty of Computer and Information Sciences, Ain Shams University, Egypt</a:t>
            </a:r>
            <a:endParaRPr b="0" lang="en-US" sz="1200" spc="-1" strike="noStrike">
              <a:solidFill>
                <a:srgbClr val="000000"/>
              </a:solidFill>
              <a:latin typeface="Arial"/>
            </a:endParaRPr>
          </a:p>
          <a:p>
            <a:pPr indent="0" algn="ctr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 fontScale="99332" lnSpcReduction="10000"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Semi-transparent geometry rendering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7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MBOIT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grpSp>
        <p:nvGrpSpPr>
          <p:cNvPr id="1479" name="Group 67"/>
          <p:cNvGrpSpPr/>
          <p:nvPr/>
        </p:nvGrpSpPr>
        <p:grpSpPr>
          <a:xfrm>
            <a:off x="3343680" y="1873080"/>
            <a:ext cx="7234560" cy="3106800"/>
            <a:chOff x="3343680" y="1873080"/>
            <a:chExt cx="7234560" cy="3106800"/>
          </a:xfrm>
        </p:grpSpPr>
        <p:sp>
          <p:nvSpPr>
            <p:cNvPr id="1480" name="Rounded Rectangle 29"/>
            <p:cNvSpPr/>
            <p:nvPr/>
          </p:nvSpPr>
          <p:spPr>
            <a:xfrm>
              <a:off x="3539880" y="2956320"/>
              <a:ext cx="1212480" cy="583920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rgbClr val="4472c4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Geometry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81" name="Rounded Rectangle 6"/>
            <p:cNvSpPr/>
            <p:nvPr/>
          </p:nvSpPr>
          <p:spPr>
            <a:xfrm>
              <a:off x="3343680" y="3798720"/>
              <a:ext cx="1726200" cy="565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4472c4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Transmittance LUT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82" name="Rounded Rectangle 3"/>
            <p:cNvSpPr/>
            <p:nvPr/>
          </p:nvSpPr>
          <p:spPr>
            <a:xfrm>
              <a:off x="9617400" y="2972520"/>
              <a:ext cx="960840" cy="58392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4472c4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Output image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83" name="TextBox 119"/>
            <p:cNvSpPr/>
            <p:nvPr/>
          </p:nvSpPr>
          <p:spPr>
            <a:xfrm>
              <a:off x="5266080" y="4610880"/>
              <a:ext cx="415476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sp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808080"/>
                  </a:solidFill>
                  <a:latin typeface="Calibri"/>
                </a:rPr>
                <a:t>Semi-transparent rendering with MBOIT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84" name="Rectangle 19"/>
            <p:cNvSpPr/>
            <p:nvPr/>
          </p:nvSpPr>
          <p:spPr>
            <a:xfrm>
              <a:off x="5266080" y="2761200"/>
              <a:ext cx="4154760" cy="2218680"/>
            </a:xfrm>
            <a:prstGeom prst="rect">
              <a:avLst/>
            </a:prstGeom>
            <a:noFill/>
            <a:ln w="28575">
              <a:solidFill>
                <a:srgbClr val="80808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85" name="Rectangle 20"/>
            <p:cNvSpPr/>
            <p:nvPr/>
          </p:nvSpPr>
          <p:spPr>
            <a:xfrm>
              <a:off x="5386680" y="2956320"/>
              <a:ext cx="1044360" cy="583920"/>
            </a:xfrm>
            <a:prstGeom prst="rect">
              <a:avLst/>
            </a:prstGeom>
            <a:noFill/>
            <a:ln w="28575">
              <a:solidFill>
                <a:srgbClr val="00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First pass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86" name="Rounded Rectangle 31"/>
            <p:cNvSpPr/>
            <p:nvPr/>
          </p:nvSpPr>
          <p:spPr>
            <a:xfrm>
              <a:off x="6603480" y="2961360"/>
              <a:ext cx="1055160" cy="58392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4472c4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Moment buffers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87" name="Rectangle 22"/>
            <p:cNvSpPr/>
            <p:nvPr/>
          </p:nvSpPr>
          <p:spPr>
            <a:xfrm>
              <a:off x="7854840" y="2964600"/>
              <a:ext cx="1467720" cy="583920"/>
            </a:xfrm>
            <a:prstGeom prst="rect">
              <a:avLst/>
            </a:prstGeom>
            <a:noFill/>
            <a:ln w="28575">
              <a:solidFill>
                <a:srgbClr val="00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Second pass (compositing)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88" name="Rounded Rectangle 6"/>
            <p:cNvSpPr/>
            <p:nvPr/>
          </p:nvSpPr>
          <p:spPr>
            <a:xfrm>
              <a:off x="5288040" y="1873080"/>
              <a:ext cx="1068480" cy="565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70ad47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Transfer function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89" name="Straight Arrow Connector 149"/>
            <p:cNvSpPr/>
            <p:nvPr/>
          </p:nvSpPr>
          <p:spPr>
            <a:xfrm>
              <a:off x="5070600" y="4081680"/>
              <a:ext cx="194760" cy="360"/>
            </a:xfrm>
            <a:custGeom>
              <a:avLst/>
              <a:gdLst>
                <a:gd name="textAreaLeft" fmla="*/ 0 w 194760"/>
                <a:gd name="textAreaRight" fmla="*/ 195120 w 1947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44280" bIns="-4428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90" name="Rectangle 27"/>
            <p:cNvSpPr/>
            <p:nvPr/>
          </p:nvSpPr>
          <p:spPr>
            <a:xfrm>
              <a:off x="5397120" y="3781440"/>
              <a:ext cx="1875960" cy="583920"/>
            </a:xfrm>
            <a:prstGeom prst="rect">
              <a:avLst/>
            </a:prstGeom>
            <a:noFill/>
            <a:ln w="28575">
              <a:solidFill>
                <a:srgbClr val="00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Transmittance 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approximation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91" name="Straight Arrow Connector 166"/>
            <p:cNvSpPr/>
            <p:nvPr/>
          </p:nvSpPr>
          <p:spPr>
            <a:xfrm>
              <a:off x="5782320" y="2449080"/>
              <a:ext cx="360" cy="31104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311040"/>
                <a:gd name="textAreaBottom" fmla="*/ 311400 h 31104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92" name="Straight Arrow Connector 168"/>
            <p:cNvSpPr/>
            <p:nvPr/>
          </p:nvSpPr>
          <p:spPr>
            <a:xfrm>
              <a:off x="4753080" y="3249000"/>
              <a:ext cx="409320" cy="7200"/>
            </a:xfrm>
            <a:custGeom>
              <a:avLst/>
              <a:gdLst>
                <a:gd name="textAreaLeft" fmla="*/ 0 w 409320"/>
                <a:gd name="textAreaRight" fmla="*/ 409680 w 409320"/>
                <a:gd name="textAreaTop" fmla="*/ 0 h 7200"/>
                <a:gd name="textAreaBottom" fmla="*/ 7560 h 720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37440" bIns="-3744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93" name="Straight Arrow Connector 177"/>
            <p:cNvSpPr/>
            <p:nvPr/>
          </p:nvSpPr>
          <p:spPr>
            <a:xfrm>
              <a:off x="6432120" y="3249000"/>
              <a:ext cx="170640" cy="4320"/>
            </a:xfrm>
            <a:custGeom>
              <a:avLst/>
              <a:gdLst>
                <a:gd name="textAreaLeft" fmla="*/ 0 w 170640"/>
                <a:gd name="textAreaRight" fmla="*/ 171000 w 170640"/>
                <a:gd name="textAreaTop" fmla="*/ 0 h 4320"/>
                <a:gd name="textAreaBottom" fmla="*/ 4680 h 432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40320" bIns="-4032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94" name="Straight Arrow Connector 181"/>
            <p:cNvSpPr/>
            <p:nvPr/>
          </p:nvSpPr>
          <p:spPr>
            <a:xfrm>
              <a:off x="7659360" y="3253680"/>
              <a:ext cx="194760" cy="2520"/>
            </a:xfrm>
            <a:custGeom>
              <a:avLst/>
              <a:gdLst>
                <a:gd name="textAreaLeft" fmla="*/ 0 w 194760"/>
                <a:gd name="textAreaRight" fmla="*/ 195120 w 194760"/>
                <a:gd name="textAreaTop" fmla="*/ 0 h 2520"/>
                <a:gd name="textAreaBottom" fmla="*/ 2880 h 252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42120" bIns="-4212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95" name="Connector: Elbow 32"/>
            <p:cNvSpPr/>
            <p:nvPr/>
          </p:nvSpPr>
          <p:spPr>
            <a:xfrm flipV="1" rot="16200000">
              <a:off x="6003000" y="3447360"/>
              <a:ext cx="239400" cy="425520"/>
            </a:xfrm>
            <a:prstGeom prst="bentConnector3">
              <a:avLst>
                <a:gd name="adj1" fmla="val 50000"/>
              </a:avLst>
            </a:pr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96" name="Connector: Elbow 33"/>
            <p:cNvSpPr/>
            <p:nvPr/>
          </p:nvSpPr>
          <p:spPr>
            <a:xfrm flipH="1" flipV="1" rot="5400000">
              <a:off x="7346160" y="2537640"/>
              <a:ext cx="231480" cy="2252880"/>
            </a:xfrm>
            <a:prstGeom prst="bentConnector3">
              <a:avLst>
                <a:gd name="adj1" fmla="val 50000"/>
              </a:avLst>
            </a:pr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97" name="Straight Arrow Connector 190"/>
            <p:cNvSpPr/>
            <p:nvPr/>
          </p:nvSpPr>
          <p:spPr>
            <a:xfrm>
              <a:off x="9421920" y="3264840"/>
              <a:ext cx="194760" cy="360"/>
            </a:xfrm>
            <a:custGeom>
              <a:avLst/>
              <a:gdLst>
                <a:gd name="textAreaLeft" fmla="*/ 0 w 194760"/>
                <a:gd name="textAreaRight" fmla="*/ 195120 w 19476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44280" bIns="-4428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Volumetric aproximation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9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2D, 3D texture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pic>
        <p:nvPicPr>
          <p:cNvPr id="1500" name="Picture 4" descr="A picture containing text, clock&#10;&#10;Description automatically generated"/>
          <p:cNvPicPr/>
          <p:nvPr/>
        </p:nvPicPr>
        <p:blipFill>
          <a:blip r:embed="rId1"/>
          <a:stretch/>
        </p:blipFill>
        <p:spPr>
          <a:xfrm>
            <a:off x="4957200" y="1971360"/>
            <a:ext cx="5335920" cy="2502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Results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02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Intel i7-6700 CPU with 3.40~GHz 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32~GB of main memory, 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NVIDIA GTX 1080~Ti GPU with 11~GB VRAM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Real and synthetic 3D vector field data sets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Full HD image size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Directional kernel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0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Flow direction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pic>
        <p:nvPicPr>
          <p:cNvPr id="1505" name="Picture 6" descr="A picture containing lamp&#10;&#10;Description automatically generated"/>
          <p:cNvPicPr/>
          <p:nvPr/>
        </p:nvPicPr>
        <p:blipFill>
          <a:blip r:embed="rId1"/>
          <a:stretch/>
        </p:blipFill>
        <p:spPr>
          <a:xfrm>
            <a:off x="1009800" y="4194360"/>
            <a:ext cx="2742840" cy="543600"/>
          </a:xfrm>
          <a:prstGeom prst="rect">
            <a:avLst/>
          </a:prstGeom>
          <a:ln w="0">
            <a:noFill/>
          </a:ln>
        </p:spPr>
      </p:pic>
      <p:pic>
        <p:nvPicPr>
          <p:cNvPr id="1506" name="Picture 7" descr="Shape, rectangle&#10;&#10;Description automatically generated"/>
          <p:cNvPicPr/>
          <p:nvPr/>
        </p:nvPicPr>
        <p:blipFill>
          <a:blip r:embed="rId2"/>
          <a:stretch/>
        </p:blipFill>
        <p:spPr>
          <a:xfrm>
            <a:off x="967320" y="5432760"/>
            <a:ext cx="2742840" cy="500760"/>
          </a:xfrm>
          <a:prstGeom prst="rect">
            <a:avLst/>
          </a:prstGeom>
          <a:ln w="0">
            <a:noFill/>
          </a:ln>
        </p:spPr>
      </p:pic>
      <p:pic>
        <p:nvPicPr>
          <p:cNvPr id="1507" name="Picture 8" descr="A picture containing text, clock&#10;&#10;Description automatically generated"/>
          <p:cNvPicPr/>
          <p:nvPr/>
        </p:nvPicPr>
        <p:blipFill>
          <a:blip r:embed="rId3"/>
          <a:stretch/>
        </p:blipFill>
        <p:spPr>
          <a:xfrm>
            <a:off x="967320" y="2594520"/>
            <a:ext cx="2742840" cy="1161000"/>
          </a:xfrm>
          <a:prstGeom prst="rect">
            <a:avLst/>
          </a:prstGeom>
          <a:ln w="0">
            <a:noFill/>
          </a:ln>
        </p:spPr>
      </p:pic>
      <p:pic>
        <p:nvPicPr>
          <p:cNvPr id="1508" name="Picture 9" descr="Background pattern&#10;&#10;Description automatically generated"/>
          <p:cNvPicPr/>
          <p:nvPr/>
        </p:nvPicPr>
        <p:blipFill>
          <a:blip r:embed="rId4"/>
          <a:stretch/>
        </p:blipFill>
        <p:spPr>
          <a:xfrm>
            <a:off x="5084280" y="2870280"/>
            <a:ext cx="5685120" cy="3191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Volumetric Approximation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10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Cross-section approximation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pic>
        <p:nvPicPr>
          <p:cNvPr id="1511" name="Picture 4" descr="A picture containing text&#10;&#10;Description automatically generated"/>
          <p:cNvPicPr/>
          <p:nvPr/>
        </p:nvPicPr>
        <p:blipFill>
          <a:blip r:embed="rId1"/>
          <a:stretch/>
        </p:blipFill>
        <p:spPr>
          <a:xfrm>
            <a:off x="7666560" y="4412880"/>
            <a:ext cx="3367080" cy="1883880"/>
          </a:xfrm>
          <a:prstGeom prst="rect">
            <a:avLst/>
          </a:prstGeom>
          <a:ln w="0">
            <a:noFill/>
          </a:ln>
        </p:spPr>
      </p:pic>
      <p:sp>
        <p:nvSpPr>
          <p:cNvPr id="1512" name="TextBox 1"/>
          <p:cNvSpPr/>
          <p:nvPr/>
        </p:nvSpPr>
        <p:spPr>
          <a:xfrm>
            <a:off x="7552440" y="2527560"/>
            <a:ext cx="3497760" cy="1694520"/>
          </a:xfrm>
          <a:prstGeom prst="rect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 anchorCtr="1">
            <a:noAutofit/>
          </a:bodyPr>
          <a:p>
            <a:pPr algn="ctr" defTabSz="914400">
              <a:lnSpc>
                <a:spcPct val="100000"/>
              </a:lnSpc>
            </a:pPr>
            <a:r>
              <a:rPr b="0" lang="en-US" sz="1800" spc="-1" strike="noStrike">
                <a:solidFill>
                  <a:schemeClr val="dk1"/>
                </a:solidFill>
                <a:latin typeface="Arial"/>
              </a:rPr>
              <a:t>: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13" name="Picture 6" descr="A picture containing sweet&#10;&#10;Description automatically generated"/>
          <p:cNvPicPr/>
          <p:nvPr/>
        </p:nvPicPr>
        <p:blipFill>
          <a:blip r:embed="rId3"/>
          <a:stretch/>
        </p:blipFill>
        <p:spPr>
          <a:xfrm>
            <a:off x="4724280" y="2656080"/>
            <a:ext cx="2742840" cy="1545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Scalability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1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Increasing geometry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pic>
        <p:nvPicPr>
          <p:cNvPr id="1516" name="Picture 4" descr="Shape, rectangle&#10;&#10;Description automatically generated"/>
          <p:cNvPicPr/>
          <p:nvPr/>
        </p:nvPicPr>
        <p:blipFill>
          <a:blip r:embed="rId1"/>
          <a:stretch/>
        </p:blipFill>
        <p:spPr>
          <a:xfrm>
            <a:off x="586440" y="5699520"/>
            <a:ext cx="2742840" cy="496440"/>
          </a:xfrm>
          <a:prstGeom prst="rect">
            <a:avLst/>
          </a:prstGeom>
          <a:ln w="0">
            <a:noFill/>
          </a:ln>
        </p:spPr>
      </p:pic>
      <p:pic>
        <p:nvPicPr>
          <p:cNvPr id="1517" name="Picture 5" descr="Chart, line chart&#10;&#10;Description automatically generated"/>
          <p:cNvPicPr/>
          <p:nvPr/>
        </p:nvPicPr>
        <p:blipFill>
          <a:blip r:embed="rId2"/>
          <a:stretch/>
        </p:blipFill>
        <p:spPr>
          <a:xfrm>
            <a:off x="8576640" y="5633640"/>
            <a:ext cx="2742840" cy="543600"/>
          </a:xfrm>
          <a:prstGeom prst="rect">
            <a:avLst/>
          </a:prstGeom>
          <a:ln w="0">
            <a:noFill/>
          </a:ln>
        </p:spPr>
      </p:pic>
      <p:pic>
        <p:nvPicPr>
          <p:cNvPr id="1518" name="Picture 6" descr="A picture containing text, clock&#10;&#10;Description automatically generated"/>
          <p:cNvPicPr/>
          <p:nvPr/>
        </p:nvPicPr>
        <p:blipFill>
          <a:blip r:embed="rId3"/>
          <a:stretch/>
        </p:blipFill>
        <p:spPr>
          <a:xfrm>
            <a:off x="4724280" y="5282640"/>
            <a:ext cx="2742840" cy="1161000"/>
          </a:xfrm>
          <a:prstGeom prst="rect">
            <a:avLst/>
          </a:prstGeom>
          <a:ln w="0">
            <a:noFill/>
          </a:ln>
        </p:spPr>
      </p:pic>
      <p:pic>
        <p:nvPicPr>
          <p:cNvPr id="1519" name="Picture 7" descr=""/>
          <p:cNvPicPr/>
          <p:nvPr/>
        </p:nvPicPr>
        <p:blipFill>
          <a:blip r:embed="rId4"/>
          <a:stretch/>
        </p:blipFill>
        <p:spPr>
          <a:xfrm>
            <a:off x="8608320" y="3027600"/>
            <a:ext cx="2742840" cy="1543320"/>
          </a:xfrm>
          <a:prstGeom prst="rect">
            <a:avLst/>
          </a:prstGeom>
          <a:ln w="0">
            <a:noFill/>
          </a:ln>
        </p:spPr>
      </p:pic>
      <p:pic>
        <p:nvPicPr>
          <p:cNvPr id="1520" name="Picture 8" descr="A picture containing text, map&#10;&#10;Description automatically generated"/>
          <p:cNvPicPr/>
          <p:nvPr/>
        </p:nvPicPr>
        <p:blipFill>
          <a:blip r:embed="rId5"/>
          <a:stretch/>
        </p:blipFill>
        <p:spPr>
          <a:xfrm>
            <a:off x="4724280" y="3025800"/>
            <a:ext cx="2742840" cy="1546560"/>
          </a:xfrm>
          <a:prstGeom prst="rect">
            <a:avLst/>
          </a:prstGeom>
          <a:ln w="0">
            <a:noFill/>
          </a:ln>
        </p:spPr>
      </p:pic>
      <p:pic>
        <p:nvPicPr>
          <p:cNvPr id="1521" name="Picture 9" descr="A picture containing text, map&#10;&#10;Description automatically generated"/>
          <p:cNvPicPr/>
          <p:nvPr/>
        </p:nvPicPr>
        <p:blipFill>
          <a:blip r:embed="rId6"/>
          <a:stretch/>
        </p:blipFill>
        <p:spPr>
          <a:xfrm>
            <a:off x="840240" y="3026160"/>
            <a:ext cx="2742840" cy="15465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Region of interest selection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2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Important region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pic>
        <p:nvPicPr>
          <p:cNvPr id="1524" name="Picture 5" descr=""/>
          <p:cNvPicPr/>
          <p:nvPr/>
        </p:nvPicPr>
        <p:blipFill>
          <a:blip r:embed="rId1"/>
          <a:stretch/>
        </p:blipFill>
        <p:spPr>
          <a:xfrm>
            <a:off x="6523560" y="2933280"/>
            <a:ext cx="4827600" cy="2716200"/>
          </a:xfrm>
          <a:prstGeom prst="rect">
            <a:avLst/>
          </a:prstGeom>
          <a:ln w="0">
            <a:noFill/>
          </a:ln>
        </p:spPr>
      </p:pic>
      <p:pic>
        <p:nvPicPr>
          <p:cNvPr id="1525" name="Picture 6" descr=""/>
          <p:cNvPicPr/>
          <p:nvPr/>
        </p:nvPicPr>
        <p:blipFill>
          <a:blip r:embed="rId2"/>
          <a:stretch/>
        </p:blipFill>
        <p:spPr>
          <a:xfrm>
            <a:off x="977760" y="2932560"/>
            <a:ext cx="4817160" cy="2717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Rotational component 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pic>
        <p:nvPicPr>
          <p:cNvPr id="1527" name="Picture 4" descr="A picture containing text&#10;&#10;Description automatically generated"/>
          <p:cNvPicPr/>
          <p:nvPr/>
        </p:nvPicPr>
        <p:blipFill>
          <a:blip r:embed="rId1"/>
          <a:stretch/>
        </p:blipFill>
        <p:spPr>
          <a:xfrm>
            <a:off x="905400" y="1767960"/>
            <a:ext cx="7735320" cy="4350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Conclusions 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29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Geometry-based flow visualization technique 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Encode vector field directional and rotational component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Mimic 3D volumetric appearance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Limited in cluttered regions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Future work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3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Automate placement of cross-sectional glyphs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Automate cross-sectional shape morphing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Motivation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3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3D flow visualization 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Geometry (e.g., streamlines, streamribbons, streamsurfaces)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Texture-based (e.g., 3D-LIC)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Feature-based (e.g., Tensor field flow visualization)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Combine different approaches 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Geometry based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lvl="1" marL="685800" indent="-228600" defTabSz="9144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Volumetric approximation</a:t>
            </a:r>
            <a:endParaRPr b="0" lang="it-IT" sz="24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Real-time / interactive visualization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2" name="PlaceHolder 1"/>
          <p:cNvSpPr>
            <a:spLocks noGrp="1"/>
          </p:cNvSpPr>
          <p:nvPr>
            <p:ph type="title"/>
          </p:nvPr>
        </p:nvSpPr>
        <p:spPr>
          <a:xfrm>
            <a:off x="2063520" y="1122480"/>
            <a:ext cx="8064360" cy="2387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rm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1" lang="en-US" sz="60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Thank you </a:t>
            </a:r>
            <a:endParaRPr b="0" lang="it-IT" sz="60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33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Questions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System overview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grpSp>
        <p:nvGrpSpPr>
          <p:cNvPr id="1438" name="Group 2"/>
          <p:cNvGrpSpPr/>
          <p:nvPr/>
        </p:nvGrpSpPr>
        <p:grpSpPr>
          <a:xfrm>
            <a:off x="463680" y="2300760"/>
            <a:ext cx="11378520" cy="3106800"/>
            <a:chOff x="463680" y="2300760"/>
            <a:chExt cx="11378520" cy="3106800"/>
          </a:xfrm>
        </p:grpSpPr>
        <p:sp>
          <p:nvSpPr>
            <p:cNvPr id="1439" name="Rectangle 4"/>
            <p:cNvSpPr/>
            <p:nvPr/>
          </p:nvSpPr>
          <p:spPr>
            <a:xfrm>
              <a:off x="2137320" y="2300760"/>
              <a:ext cx="3421080" cy="3106800"/>
            </a:xfrm>
            <a:prstGeom prst="rect">
              <a:avLst/>
            </a:prstGeom>
            <a:noFill/>
            <a:ln w="28575">
              <a:solidFill>
                <a:srgbClr val="808080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40" name="Rounded Rectangle 3"/>
            <p:cNvSpPr/>
            <p:nvPr/>
          </p:nvSpPr>
          <p:spPr>
            <a:xfrm>
              <a:off x="463680" y="3386160"/>
              <a:ext cx="1450800" cy="58392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70ad47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Vector field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41" name="Rounded Rectangle 6"/>
            <p:cNvSpPr/>
            <p:nvPr/>
          </p:nvSpPr>
          <p:spPr>
            <a:xfrm>
              <a:off x="3722040" y="4224600"/>
              <a:ext cx="1664280" cy="565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70ad47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Cross-sectional shapes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42" name="Rectangle 7"/>
            <p:cNvSpPr/>
            <p:nvPr/>
          </p:nvSpPr>
          <p:spPr>
            <a:xfrm>
              <a:off x="2266920" y="3384000"/>
              <a:ext cx="1211400" cy="583920"/>
            </a:xfrm>
            <a:prstGeom prst="rect">
              <a:avLst/>
            </a:prstGeom>
            <a:noFill/>
            <a:ln w="28575">
              <a:solidFill>
                <a:srgbClr val="00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Streamline integration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43" name="Rectangle 8"/>
            <p:cNvSpPr/>
            <p:nvPr/>
          </p:nvSpPr>
          <p:spPr>
            <a:xfrm>
              <a:off x="3728880" y="3384000"/>
              <a:ext cx="1664280" cy="583920"/>
            </a:xfrm>
            <a:prstGeom prst="rect">
              <a:avLst/>
            </a:prstGeom>
            <a:noFill/>
            <a:ln w="28575">
              <a:solidFill>
                <a:srgbClr val="00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Geometry extrusion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44" name="Straight Arrow Connector 14"/>
            <p:cNvSpPr/>
            <p:nvPr/>
          </p:nvSpPr>
          <p:spPr>
            <a:xfrm flipV="1">
              <a:off x="1915200" y="3675600"/>
              <a:ext cx="351000" cy="1440"/>
            </a:xfrm>
            <a:custGeom>
              <a:avLst/>
              <a:gdLst>
                <a:gd name="textAreaLeft" fmla="*/ 0 w 351000"/>
                <a:gd name="textAreaRight" fmla="*/ 351360 w 351000"/>
                <a:gd name="textAreaTop" fmla="*/ 360 h 1440"/>
                <a:gd name="textAreaBottom" fmla="*/ 2160 h 144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43200" bIns="-432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45" name="Straight Arrow Connector 19"/>
            <p:cNvSpPr/>
            <p:nvPr/>
          </p:nvSpPr>
          <p:spPr>
            <a:xfrm>
              <a:off x="3479040" y="3676320"/>
              <a:ext cx="249120" cy="360"/>
            </a:xfrm>
            <a:custGeom>
              <a:avLst/>
              <a:gdLst>
                <a:gd name="textAreaLeft" fmla="*/ 0 w 249120"/>
                <a:gd name="textAreaRight" fmla="*/ 249480 w 24912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44280" bIns="-4428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46" name="Rounded Rectangle 29"/>
            <p:cNvSpPr/>
            <p:nvPr/>
          </p:nvSpPr>
          <p:spPr>
            <a:xfrm>
              <a:off x="6027840" y="3384000"/>
              <a:ext cx="1212480" cy="583920"/>
            </a:xfrm>
            <a:prstGeom prst="roundRect">
              <a:avLst>
                <a:gd name="adj" fmla="val 16667"/>
              </a:avLst>
            </a:prstGeom>
            <a:noFill/>
            <a:ln w="28575">
              <a:solidFill>
                <a:srgbClr val="4472c4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Geometry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47" name="TextBox 43"/>
            <p:cNvSpPr/>
            <p:nvPr/>
          </p:nvSpPr>
          <p:spPr>
            <a:xfrm>
              <a:off x="2643120" y="5038560"/>
              <a:ext cx="2170080" cy="36396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 anchor="t">
              <a:sp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808080"/>
                  </a:solidFill>
                  <a:latin typeface="Calibri"/>
                </a:rPr>
                <a:t>Geometry generation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48" name="Rounded Rectangle 6"/>
            <p:cNvSpPr/>
            <p:nvPr/>
          </p:nvSpPr>
          <p:spPr>
            <a:xfrm>
              <a:off x="3722040" y="2544480"/>
              <a:ext cx="1664280" cy="565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70ad47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Longitudinal kernel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49" name="Straight Arrow Connector 103"/>
            <p:cNvSpPr/>
            <p:nvPr/>
          </p:nvSpPr>
          <p:spPr>
            <a:xfrm flipV="1">
              <a:off x="4554360" y="3968280"/>
              <a:ext cx="6120" cy="25524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-360 h 255240"/>
                <a:gd name="textAreaBottom" fmla="*/ 255240 h 25524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50" name="Straight Arrow Connector 108"/>
            <p:cNvSpPr/>
            <p:nvPr/>
          </p:nvSpPr>
          <p:spPr>
            <a:xfrm>
              <a:off x="4554360" y="3110400"/>
              <a:ext cx="6120" cy="272880"/>
            </a:xfrm>
            <a:custGeom>
              <a:avLst/>
              <a:gdLst>
                <a:gd name="textAreaLeft" fmla="*/ 0 w 6120"/>
                <a:gd name="textAreaRight" fmla="*/ 6480 w 6120"/>
                <a:gd name="textAreaTop" fmla="*/ 0 h 272880"/>
                <a:gd name="textAreaBottom" fmla="*/ 273240 h 27288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51" name="Rounded Rectangle 6"/>
            <p:cNvSpPr/>
            <p:nvPr/>
          </p:nvSpPr>
          <p:spPr>
            <a:xfrm>
              <a:off x="5831640" y="4226040"/>
              <a:ext cx="1726200" cy="565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4472c4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Transmittance LUT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52" name="Rounded Rectangle 3"/>
            <p:cNvSpPr/>
            <p:nvPr/>
          </p:nvSpPr>
          <p:spPr>
            <a:xfrm>
              <a:off x="10881360" y="3768480"/>
              <a:ext cx="960840" cy="58392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4472c4"/>
              </a:solidFill>
            </a:ln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Output image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53" name="Rectangle 18"/>
            <p:cNvSpPr/>
            <p:nvPr/>
          </p:nvSpPr>
          <p:spPr>
            <a:xfrm>
              <a:off x="8902800" y="3770640"/>
              <a:ext cx="1189800" cy="583920"/>
            </a:xfrm>
            <a:prstGeom prst="rect">
              <a:avLst/>
            </a:prstGeom>
            <a:noFill/>
            <a:ln w="28575">
              <a:solidFill>
                <a:srgbClr val="000000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Rendering 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54" name="Rounded Rectangle 6"/>
            <p:cNvSpPr/>
            <p:nvPr/>
          </p:nvSpPr>
          <p:spPr>
            <a:xfrm>
              <a:off x="8963640" y="2541240"/>
              <a:ext cx="1068480" cy="565200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28575">
              <a:solidFill>
                <a:srgbClr val="70ad47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/>
          </p:style>
          <p:txBody>
            <a:bodyPr numCol="1" spcCol="0" lIns="90000" rIns="90000" tIns="45000" bIns="45000" anchor="ctr">
              <a:noAutofit/>
            </a:bodyPr>
            <a:p>
              <a:pPr algn="ctr" defTabSz="914400"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000000"/>
                  </a:solidFill>
                  <a:latin typeface="Calibri"/>
                </a:rPr>
                <a:t>Transfer function</a:t>
              </a:r>
              <a:endParaRPr b="0" lang="en-US" sz="1800" spc="-1" strike="noStrike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1455" name="Straight Arrow Connector 143"/>
            <p:cNvSpPr/>
            <p:nvPr/>
          </p:nvSpPr>
          <p:spPr>
            <a:xfrm>
              <a:off x="5393880" y="3676320"/>
              <a:ext cx="632880" cy="360"/>
            </a:xfrm>
            <a:custGeom>
              <a:avLst/>
              <a:gdLst>
                <a:gd name="textAreaLeft" fmla="*/ 0 w 632880"/>
                <a:gd name="textAreaRight" fmla="*/ 633240 w 632880"/>
                <a:gd name="textAreaTop" fmla="*/ 0 h 360"/>
                <a:gd name="textAreaBottom" fmla="*/ 720 h 36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44280" bIns="-4428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56" name="Straight Arrow Connector 146"/>
            <p:cNvSpPr/>
            <p:nvPr/>
          </p:nvSpPr>
          <p:spPr>
            <a:xfrm>
              <a:off x="5387040" y="4507560"/>
              <a:ext cx="443880" cy="720"/>
            </a:xfrm>
            <a:custGeom>
              <a:avLst/>
              <a:gdLst>
                <a:gd name="textAreaLeft" fmla="*/ 0 w 443880"/>
                <a:gd name="textAreaRight" fmla="*/ 444240 w 443880"/>
                <a:gd name="textAreaTop" fmla="*/ 0 h 720"/>
                <a:gd name="textAreaBottom" fmla="*/ 1080 h 72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43920" bIns="-4392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57" name="Straight Arrow Connector 166"/>
            <p:cNvSpPr/>
            <p:nvPr/>
          </p:nvSpPr>
          <p:spPr>
            <a:xfrm>
              <a:off x="9498240" y="3107520"/>
              <a:ext cx="360" cy="662400"/>
            </a:xfrm>
            <a:custGeom>
              <a:avLst/>
              <a:gdLst>
                <a:gd name="textAreaLeft" fmla="*/ 0 w 360"/>
                <a:gd name="textAreaRight" fmla="*/ 720 w 360"/>
                <a:gd name="textAreaTop" fmla="*/ 0 h 662400"/>
                <a:gd name="textAreaBottom" fmla="*/ 662760 h 66240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58" name="Straight Arrow Connector 177"/>
            <p:cNvSpPr/>
            <p:nvPr/>
          </p:nvSpPr>
          <p:spPr>
            <a:xfrm flipV="1">
              <a:off x="10093680" y="4060080"/>
              <a:ext cx="786960" cy="1440"/>
            </a:xfrm>
            <a:custGeom>
              <a:avLst/>
              <a:gdLst>
                <a:gd name="textAreaLeft" fmla="*/ 0 w 786960"/>
                <a:gd name="textAreaRight" fmla="*/ 787320 w 786960"/>
                <a:gd name="textAreaTop" fmla="*/ 360 h 1440"/>
                <a:gd name="textAreaBottom" fmla="*/ 2160 h 1440"/>
              </a:gdLst>
              <a:ahLst/>
              <a:rect l="textAreaLeft" t="textAreaTop" r="textAreaRight" b="textAreaBottom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-43200" bIns="-432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59" name="Connector: Elbow 24"/>
            <p:cNvSpPr/>
            <p:nvPr/>
          </p:nvSpPr>
          <p:spPr>
            <a:xfrm>
              <a:off x="7241040" y="3676320"/>
              <a:ext cx="1661040" cy="219960"/>
            </a:xfrm>
            <a:prstGeom prst="bentConnector3">
              <a:avLst>
                <a:gd name="adj1" fmla="val 50000"/>
              </a:avLst>
            </a:pr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  <p:sp>
          <p:nvSpPr>
            <p:cNvPr id="1460" name="Connector: Elbow 25"/>
            <p:cNvSpPr/>
            <p:nvPr/>
          </p:nvSpPr>
          <p:spPr>
            <a:xfrm flipV="1">
              <a:off x="7550280" y="4223880"/>
              <a:ext cx="1351800" cy="239040"/>
            </a:xfrm>
            <a:prstGeom prst="bentConnector3">
              <a:avLst>
                <a:gd name="adj1" fmla="val 36478"/>
              </a:avLst>
            </a:prstGeom>
            <a:noFill/>
            <a:ln w="28575">
              <a:solidFill>
                <a:srgbClr val="000000"/>
              </a:solidFill>
              <a:tailEnd len="med" type="triangle" w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/>
          </p:style>
          <p:txBody>
            <a:bodyPr lIns="90000" rIns="90000" tIns="45000" bIns="45000" anchor="t">
              <a:noAutofit/>
            </a:bodyPr>
            <a:p>
              <a:pPr defTabSz="914400">
                <a:lnSpc>
                  <a:spcPct val="100000"/>
                </a:lnSpc>
              </a:pPr>
              <a:endParaRPr b="0" lang="en-US" sz="1800" spc="-1" strike="noStrike">
                <a:solidFill>
                  <a:srgbClr val="000000"/>
                </a:solidFill>
                <a:latin typeface="Calibri"/>
              </a:endParaRPr>
            </a:p>
          </p:txBody>
        </p:sp>
      </p:grpSp>
      <p:sp>
        <p:nvSpPr>
          <p:cNvPr id="146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  <a:ea typeface="Linux Biolin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Streamlines generation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63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Trace independent particles inside vector field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4</a:t>
            </a:r>
            <a:r>
              <a:rPr b="0" lang="en-US" sz="2800" spc="-1" strike="noStrike" baseline="30000">
                <a:solidFill>
                  <a:schemeClr val="dk1"/>
                </a:solidFill>
                <a:latin typeface="Linux Biolinum"/>
                <a:ea typeface="Linux Biolinum"/>
              </a:rPr>
              <a:t>th</a:t>
            </a: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 -order Rung-Kutta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Bind volume into 3D texture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Using CUDA</a:t>
            </a:r>
            <a:r>
              <a:rPr b="0" lang="en-US" sz="2800" spc="-1" strike="noStrike" baseline="30000">
                <a:solidFill>
                  <a:schemeClr val="dk1"/>
                </a:solidFill>
                <a:latin typeface="Linux Biolinum"/>
                <a:ea typeface="Linux Biolinum"/>
              </a:rPr>
              <a:t>®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Cross-sectional glyphs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65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User place arbitrary cross-sectional glyphs along attribute range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Extrude 2D-glyphs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pic>
        <p:nvPicPr>
          <p:cNvPr id="1466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5285160" y="2428920"/>
            <a:ext cx="5938920" cy="3333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Glyphs morphing  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68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Interpolation between corresponding vertices 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Linear interpolation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Modes of interpolation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pic>
        <p:nvPicPr>
          <p:cNvPr id="1469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7031520" y="2244600"/>
            <a:ext cx="4023360" cy="3596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Longitudinal kernel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71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1D Texture 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  <p:pic>
        <p:nvPicPr>
          <p:cNvPr id="1472" name="Picture 4" descr="Diagram&#10;&#10;Description automatically generated"/>
          <p:cNvPicPr/>
          <p:nvPr/>
        </p:nvPicPr>
        <p:blipFill>
          <a:blip r:embed="rId1"/>
          <a:stretch/>
        </p:blipFill>
        <p:spPr>
          <a:xfrm>
            <a:off x="4788000" y="1803240"/>
            <a:ext cx="6034320" cy="3208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Triangles mesh 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74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Use CUDA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Triangle soup (vertex buffer, index buffer)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Computed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Count aggregate number 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rmAutofit/>
          </a:bodyPr>
          <a:p>
            <a:pPr indent="0" defTabSz="914400">
              <a:lnSpc>
                <a:spcPct val="90000"/>
              </a:lnSpc>
              <a:buNone/>
            </a:pPr>
            <a:r>
              <a:rPr b="1" lang="en-US" sz="4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Rendering</a:t>
            </a:r>
            <a:endParaRPr b="0" lang="it-IT" sz="48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76" name="PlaceHolder 2"/>
          <p:cNvSpPr>
            <a:spLocks noGrp="1"/>
          </p:cNvSpPr>
          <p:nvPr>
            <p:ph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rmAutofit/>
          </a:bodyPr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PBR model 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Point light sources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Material color via user or TF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Black outlines in the spirit of NPR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marL="228600" indent="-228600" defTabSz="9144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chemeClr val="dk1"/>
                </a:solidFill>
                <a:latin typeface="Linux Biolinum"/>
                <a:ea typeface="Linux Biolinum"/>
              </a:rPr>
              <a:t>Transmittance equation ...</a:t>
            </a: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  <a:p>
            <a:pPr indent="0" defTabSz="914400">
              <a:lnSpc>
                <a:spcPct val="90000"/>
              </a:lnSpc>
              <a:spcBef>
                <a:spcPts val="1001"/>
              </a:spcBef>
              <a:buNone/>
            </a:pPr>
            <a:endParaRPr b="0" lang="it-IT" sz="2800" spc="-1" strike="noStrike">
              <a:solidFill>
                <a:schemeClr val="dk1"/>
              </a:solidFill>
              <a:latin typeface="Linux Biolinum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  <a:miter/>
        </a:ln>
        <a:ln w="25400" cap="flat" cmpd="sng" algn="ctr">
          <a:prstDash val="solid"/>
          <a:miter/>
        </a:ln>
        <a:ln w="3810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6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Tema di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2022-10-27T16:08:45Z</dcterms:created>
  <dc:creator>Gianmarco Cherchi</dc:creator>
  <dc:description/>
  <dc:language>en-US</dc:language>
  <cp:lastModifiedBy/>
  <dcterms:modified xsi:type="dcterms:W3CDTF">2025-10-06T11:35:27Z</dcterms:modified>
  <cp:revision>628</cp:revision>
  <dc:subject/>
  <dc:title>Presentazione standard di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i4>3</vt:i4>
  </property>
  <property fmtid="{D5CDD505-2E9C-101B-9397-08002B2CF9AE}" pid="3" name="Notes">
    <vt:i4>8</vt:i4>
  </property>
  <property fmtid="{D5CDD505-2E9C-101B-9397-08002B2CF9AE}" pid="4" name="PresentationFormat">
    <vt:lpwstr>Widescreen</vt:lpwstr>
  </property>
  <property fmtid="{D5CDD505-2E9C-101B-9397-08002B2CF9AE}" pid="5" name="Slides">
    <vt:i4>23</vt:i4>
  </property>
</Properties>
</file>